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62" r:id="rId13"/>
    <p:sldId id="282" r:id="rId14"/>
    <p:sldId id="283" r:id="rId15"/>
    <p:sldId id="286" r:id="rId16"/>
    <p:sldId id="287" r:id="rId17"/>
    <p:sldId id="269" r:id="rId18"/>
    <p:sldId id="291" r:id="rId19"/>
    <p:sldId id="270" r:id="rId20"/>
    <p:sldId id="292" r:id="rId21"/>
    <p:sldId id="271" r:id="rId22"/>
    <p:sldId id="294" r:id="rId23"/>
    <p:sldId id="260" r:id="rId24"/>
    <p:sldId id="275" r:id="rId25"/>
    <p:sldId id="276" r:id="rId26"/>
    <p:sldId id="278" r:id="rId27"/>
    <p:sldId id="279" r:id="rId28"/>
    <p:sldId id="265" r:id="rId29"/>
  </p:sldIdLst>
  <p:sldSz cx="12192000" cy="6858000"/>
  <p:notesSz cx="6858000" cy="9144000"/>
  <p:embeddedFontLst>
    <p:embeddedFont>
      <p:font typeface="Nanum Gothic" panose="020B0600000101010101" charset="-127"/>
      <p:regular r:id="rId31"/>
      <p:bold r:id="rId32"/>
    </p:embeddedFont>
    <p:embeddedFont>
      <p:font typeface="Noto Sans CJK KR Black" panose="020B0A00000000000000" pitchFamily="34" charset="-127"/>
      <p:bold r:id="rId33"/>
    </p:embeddedFont>
    <p:embeddedFont>
      <p:font typeface="Noto Sans CJK KR Bold" panose="020B0800000000000000" pitchFamily="34" charset="-127"/>
      <p:bold r:id="rId34"/>
    </p:embeddedFont>
    <p:embeddedFont>
      <p:font typeface="Noto Sans CJK KR DemiLight" panose="020B0400000000000000" pitchFamily="34" charset="-127"/>
      <p:regular r:id="rId35"/>
    </p:embeddedFont>
    <p:embeddedFont>
      <p:font typeface="Noto Sans CJK KR Light" panose="020B0300000000000000" pitchFamily="34" charset="-127"/>
      <p:regular r:id="rId36"/>
    </p:embeddedFont>
    <p:embeddedFont>
      <p:font typeface="Noto Sans CJK KR Medium" panose="020B0600000000000000" pitchFamily="34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휴먼편지체" panose="02030504000101010101" pitchFamily="18" charset="-127"/>
      <p:regular r:id="rId40"/>
    </p:embeddedFont>
    <p:embeddedFont>
      <p:font typeface="Bradley Hand ITC" panose="03070402050302030203" pitchFamily="66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MV Boli" panose="02000500030200090000" pitchFamily="2" charset="0"/>
      <p:regular r:id="rId48"/>
    </p:embeddedFont>
    <p:embeddedFont>
      <p:font typeface="Noto Sans SemCond Light" panose="020B0402040504020204" pitchFamily="34"/>
      <p:regular r:id="rId49"/>
      <p:italic r:id="rId50"/>
    </p:embeddedFont>
    <p:embeddedFont>
      <p:font typeface="Pristina" panose="03060402040406080204" pitchFamily="66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현도" initials="오" lastIdx="1" clrIdx="0">
    <p:extLst>
      <p:ext uri="{19B8F6BF-5375-455C-9EA6-DF929625EA0E}">
        <p15:presenceInfo xmlns:p15="http://schemas.microsoft.com/office/powerpoint/2012/main" userId="S::leo9123@o365.yonsei.ac.kr::8c5e8679-1cc5-4a77-b738-0151e5eb70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EEF"/>
    <a:srgbClr val="343449"/>
    <a:srgbClr val="A4C3C4"/>
    <a:srgbClr val="16161F"/>
    <a:srgbClr val="B6D0D0"/>
    <a:srgbClr val="0B0B0F"/>
    <a:srgbClr val="CFCFC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256" y="1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1FB2C-B2CE-4B5E-879A-E05370DC5B36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72057-5070-4CEC-AEFA-E45E262EE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76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67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92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05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16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22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7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39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09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776a2119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776a2119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29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78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72057-5070-4CEC-AEFA-E45E262EE3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5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776a2119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776a2119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776a21197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776a21197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776a21197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776a21197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776a2119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776a2119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776a21197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776a21197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776a2119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776a2119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776a21197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776a21197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278D3-07AB-40D2-973F-2A1D98303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5E807-6A77-4443-B800-0C9E77F2A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40414-88ED-4F87-91E3-BF45C36C6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E8749D-0AC9-4A14-8EA3-C46ECB28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682DA-61F7-41CB-B47F-785A97E9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8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A2FA5-6E36-4C01-83EB-74A81FA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E1BD4E-7C13-478A-AF4C-FA9791C38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8E2AE-D36A-4E8F-AD1B-DE95CC5E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7B1F4-6581-40F1-9539-4F1768B5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5BF0E-B092-4EA0-8703-19860D68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8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A18B6-EE84-48B0-8B7C-F77C8043D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C33B42-00F5-405E-B9FB-991AA3EEE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27DF20-2142-4D91-9293-15664A6E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1350B-31C4-4877-9C68-26534BCE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FA8D3-CF79-4188-A2B2-C4725649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2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EED46-A814-4212-BB17-8A5112EE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561EE-6E98-455C-B8AB-C999283DD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FB7EE-D993-46BE-983D-0427EE08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94DA9-F08B-4782-BD13-1811ACEA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B5F4-1557-4ABE-BEBB-2475A58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1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6DEAC-A29D-489F-BA0A-D28F6312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4A0168-905A-411D-A31B-E86406969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5C4CC4-CC7E-4DE1-BAEA-CAAD48E7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8D384-DA57-4A32-AFFC-3D8BD8BD3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CA11DA-E196-4A3B-AB9E-9DD804B9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75D83-98F1-41F3-B031-E6652B8C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8BAC1-92A8-4CDF-8715-892253528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916D55-6915-42AF-98AF-45C44E716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9E9FBC-CA14-4672-A283-C776BFCF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322592-C62B-4F19-A659-934FCBFD6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B1AAB7-5515-491B-B54F-6EBF3A76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74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A91A9-DFF1-494F-AF2D-07EDE571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E7925F-0D4F-4B57-8FAA-1ED3977BA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28EC2-C5AA-46D3-A408-48DDCDADD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178F1E-FDAE-4AA9-904C-A27D8E280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D95A13-D7CC-4A4D-B56B-0DAD4AD81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A6FF91-4FA1-4375-A731-C1A3F1F7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335987-5834-48CA-A4EE-87FBF8DC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F9E674-ADAD-46C9-AEF2-2ED4196B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5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38B6D-122F-4FF2-8078-CA988EFC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FE039-5AAA-403A-ADA2-90C7611A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541766-B802-4A13-A76D-48EE400A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BF5134-4EC0-4659-B16D-FA3FBC8B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88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228EC3-0995-4ADF-8165-54DEEA93D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B5A391-8677-45DC-A3C2-9DE9F761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BAD8D-AF0D-4866-BCF2-53CE28F4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FB89C-E1D0-48BB-80E6-9C94A684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7C48A-BCA0-4D15-862C-8BCC2ED86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C175F-F4E9-439E-B061-656A0CFBD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DED86-7FF4-407F-923E-AC0F96094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2D2CB-5910-48CC-A29D-B0CA3C70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44E73-E2E4-4E27-8992-8EF0DCB39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15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B89C4-DDA5-47CF-BCE5-9B7A75824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387700-C00A-4B53-9BB0-0FAF91F3F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AF06E9-FEAA-459E-A610-4FADB1963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6954B0-F3A7-4B3E-A6D2-07F52F11F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B0ADD-075F-4B0D-A1A3-2896FF57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BB5221-CC90-4E25-8197-E733A9FA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94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000626-D03F-4890-9931-8B9895354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4423AB-445D-46CD-A577-76F5482C4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454225-6506-4595-A7D2-508694694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69106-2159-4DB5-8871-7CE869DDCB8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B7C54-1221-46CB-A055-CE7059301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BC0B4-4C20-4097-A476-2CA5A92D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C40BD-2FD2-4A08-A604-93DEA9D77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4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47F39D-F637-4CD1-8D2B-1D468AD12A50}"/>
              </a:ext>
            </a:extLst>
          </p:cNvPr>
          <p:cNvGrpSpPr/>
          <p:nvPr/>
        </p:nvGrpSpPr>
        <p:grpSpPr>
          <a:xfrm>
            <a:off x="892665" y="470928"/>
            <a:ext cx="1574641" cy="277705"/>
            <a:chOff x="1010593" y="470928"/>
            <a:chExt cx="1574641" cy="27770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0A8A6B-83B7-4620-83CF-96450814C917}"/>
                </a:ext>
              </a:extLst>
            </p:cNvPr>
            <p:cNvSpPr/>
            <p:nvPr/>
          </p:nvSpPr>
          <p:spPr>
            <a:xfrm>
              <a:off x="1010593" y="537207"/>
              <a:ext cx="13243" cy="1505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9EECBF-C541-46E8-9505-05B7DDD2E8E8}"/>
                </a:ext>
              </a:extLst>
            </p:cNvPr>
            <p:cNvSpPr txBox="1"/>
            <p:nvPr/>
          </p:nvSpPr>
          <p:spPr>
            <a:xfrm>
              <a:off x="1049236" y="470928"/>
              <a:ext cx="1535998" cy="277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2020 FALL ESC FINAL</a:t>
              </a:r>
              <a:endParaRPr 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CF05260-D9C9-4DE8-B86E-87FA112486CF}"/>
              </a:ext>
            </a:extLst>
          </p:cNvPr>
          <p:cNvSpPr txBox="1"/>
          <p:nvPr/>
        </p:nvSpPr>
        <p:spPr>
          <a:xfrm>
            <a:off x="714000" y="1010950"/>
            <a:ext cx="5195653" cy="1920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4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Transformer</a:t>
            </a:r>
          </a:p>
          <a:p>
            <a:pPr>
              <a:lnSpc>
                <a:spcPct val="90000"/>
              </a:lnSpc>
            </a:pPr>
            <a:endParaRPr lang="en-US" sz="6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4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C0CCCA-D127-4038-B5CD-4783E4A2EAD0}"/>
              </a:ext>
            </a:extLst>
          </p:cNvPr>
          <p:cNvSpPr txBox="1"/>
          <p:nvPr/>
        </p:nvSpPr>
        <p:spPr>
          <a:xfrm>
            <a:off x="10091033" y="174435"/>
            <a:ext cx="1725922" cy="2125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707B6-BB6F-46AD-A283-4161EEAB2355}"/>
              </a:ext>
            </a:extLst>
          </p:cNvPr>
          <p:cNvSpPr txBox="1"/>
          <p:nvPr/>
        </p:nvSpPr>
        <p:spPr>
          <a:xfrm>
            <a:off x="3344161" y="5467334"/>
            <a:ext cx="3236784" cy="31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NLP 6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조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김채형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백채빈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서경덕 이규민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조유림</a:t>
            </a:r>
            <a:endParaRPr lang="en-US" sz="14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9EAE9A-F07C-4C8B-8776-AEDBACFD3B5C}"/>
              </a:ext>
            </a:extLst>
          </p:cNvPr>
          <p:cNvCxnSpPr>
            <a:cxnSpLocks/>
          </p:cNvCxnSpPr>
          <p:nvPr/>
        </p:nvCxnSpPr>
        <p:spPr>
          <a:xfrm>
            <a:off x="3444688" y="5330451"/>
            <a:ext cx="32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6367B12-1501-4D46-BF77-6C940D490C3A}"/>
              </a:ext>
            </a:extLst>
          </p:cNvPr>
          <p:cNvSpPr txBox="1"/>
          <p:nvPr/>
        </p:nvSpPr>
        <p:spPr>
          <a:xfrm>
            <a:off x="3311826" y="1834399"/>
            <a:ext cx="58585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Attention</a:t>
            </a:r>
          </a:p>
          <a:p>
            <a:r>
              <a:rPr lang="en-US" altLang="ko-KR" sz="7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Is</a:t>
            </a:r>
          </a:p>
          <a:p>
            <a:r>
              <a:rPr lang="en-US" altLang="ko-KR" sz="7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All You Need</a:t>
            </a:r>
            <a:endParaRPr lang="en-US" sz="72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224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13"/>
          <a:stretch/>
        </p:blipFill>
        <p:spPr bwMode="auto">
          <a:xfrm>
            <a:off x="127951" y="671502"/>
            <a:ext cx="8013596" cy="4156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Google Shape;64;p14"/>
          <p:cNvSpPr/>
          <p:nvPr/>
        </p:nvSpPr>
        <p:spPr>
          <a:xfrm>
            <a:off x="506147" y="2638193"/>
            <a:ext cx="3424299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8" t="55163" r="39304" b="37834"/>
          <a:stretch/>
        </p:blipFill>
        <p:spPr bwMode="auto">
          <a:xfrm>
            <a:off x="8141547" y="2927542"/>
            <a:ext cx="379308" cy="372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1" t="47625" r="34999" b="23875"/>
          <a:stretch/>
        </p:blipFill>
        <p:spPr bwMode="auto">
          <a:xfrm>
            <a:off x="8717280" y="3474720"/>
            <a:ext cx="3059179" cy="314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Google Shape;96;p17"/>
          <p:cNvCxnSpPr/>
          <p:nvPr/>
        </p:nvCxnSpPr>
        <p:spPr>
          <a:xfrm>
            <a:off x="4348480" y="4023361"/>
            <a:ext cx="5034120" cy="871999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96;p17"/>
          <p:cNvCxnSpPr/>
          <p:nvPr/>
        </p:nvCxnSpPr>
        <p:spPr>
          <a:xfrm>
            <a:off x="7665880" y="3220120"/>
            <a:ext cx="1716720" cy="244916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Google Shape;91;p17"/>
          <p:cNvSpPr txBox="1"/>
          <p:nvPr/>
        </p:nvSpPr>
        <p:spPr>
          <a:xfrm>
            <a:off x="203200" y="174133"/>
            <a:ext cx="10190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Class </a:t>
            </a:r>
            <a:r>
              <a:rPr lang="en-US" altLang="ko" b="1" dirty="0">
                <a:latin typeface="Nanum Gothic"/>
                <a:ea typeface="Nanum Gothic"/>
                <a:cs typeface="Nanum Gothic"/>
                <a:sym typeface="Nanum Gothic"/>
              </a:rPr>
              <a:t>De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coderLayer 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3"/>
          <a:stretch/>
        </p:blipFill>
        <p:spPr bwMode="auto">
          <a:xfrm>
            <a:off x="475280" y="4828418"/>
            <a:ext cx="7584315" cy="200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5CE472-D1D3-4AEA-B507-CFA8B931911E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90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5" y="1249333"/>
            <a:ext cx="12080047" cy="487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7" t="29084" r="7975" b="25908"/>
          <a:stretch/>
        </p:blipFill>
        <p:spPr bwMode="auto">
          <a:xfrm>
            <a:off x="8819383" y="2335663"/>
            <a:ext cx="2593191" cy="438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Google Shape;91;p17"/>
          <p:cNvSpPr txBox="1"/>
          <p:nvPr/>
        </p:nvSpPr>
        <p:spPr>
          <a:xfrm>
            <a:off x="203200" y="174133"/>
            <a:ext cx="10190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Class </a:t>
            </a:r>
            <a:r>
              <a:rPr lang="en-US" altLang="ko" b="1" dirty="0">
                <a:latin typeface="Nanum Gothic"/>
                <a:ea typeface="Nanum Gothic"/>
                <a:cs typeface="Nanum Gothic"/>
                <a:sym typeface="Nanum Gothic"/>
              </a:rPr>
              <a:t>De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coderLayer 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195943" y="1280199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95165" y="3810016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0" t="39331" r="44937" b="26492"/>
          <a:stretch/>
        </p:blipFill>
        <p:spPr bwMode="auto">
          <a:xfrm>
            <a:off x="6426756" y="3611302"/>
            <a:ext cx="2453832" cy="277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5D5DDB-4B80-4C07-BC01-824751C386B4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62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DB7B474-C019-4D5E-9DD0-0C3670CB78C7}"/>
              </a:ext>
            </a:extLst>
          </p:cNvPr>
          <p:cNvSpPr txBox="1"/>
          <p:nvPr/>
        </p:nvSpPr>
        <p:spPr>
          <a:xfrm>
            <a:off x="702849" y="1075998"/>
            <a:ext cx="9342308" cy="77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잘 번역된 예시</a:t>
            </a:r>
            <a:endParaRPr lang="en-US" altLang="ko-KR" sz="44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A75EB5-DA93-41CC-ADB7-0318D2DF1262}"/>
              </a:ext>
            </a:extLst>
          </p:cNvPr>
          <p:cNvSpPr/>
          <p:nvPr/>
        </p:nvSpPr>
        <p:spPr>
          <a:xfrm>
            <a:off x="1337992" y="2161412"/>
            <a:ext cx="4495898" cy="367418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040CC3-A664-4700-AAE6-7EA7D74D4A9B}"/>
              </a:ext>
            </a:extLst>
          </p:cNvPr>
          <p:cNvSpPr/>
          <p:nvPr/>
        </p:nvSpPr>
        <p:spPr>
          <a:xfrm>
            <a:off x="1463634" y="2238194"/>
            <a:ext cx="4257789" cy="34885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F83B12-0DA2-438C-B3B2-383959361E6A}"/>
              </a:ext>
            </a:extLst>
          </p:cNvPr>
          <p:cNvGrpSpPr/>
          <p:nvPr/>
        </p:nvGrpSpPr>
        <p:grpSpPr>
          <a:xfrm>
            <a:off x="6171820" y="3962590"/>
            <a:ext cx="117120" cy="193680"/>
            <a:chOff x="4021493" y="4570410"/>
            <a:chExt cx="117120" cy="19368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0BF8789-4B54-4E1D-AE07-0755D9B15FDC}"/>
                </a:ext>
              </a:extLst>
            </p:cNvPr>
            <p:cNvCxnSpPr>
              <a:cxnSpLocks/>
            </p:cNvCxnSpPr>
            <p:nvPr/>
          </p:nvCxnSpPr>
          <p:spPr>
            <a:xfrm>
              <a:off x="4021493" y="4570410"/>
              <a:ext cx="117120" cy="10636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A8E832A4-2275-42F7-9FA4-65D2CEBE7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493" y="4657724"/>
              <a:ext cx="117120" cy="10636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무슨 반응을 해야 할 지 모르겠다 | 웃긴 밈, 재미있는 이모티콘, 웃긴 유머">
            <a:extLst>
              <a:ext uri="{FF2B5EF4-FFF2-40B4-BE49-F238E27FC236}">
                <a16:creationId xmlns:a16="http://schemas.microsoft.com/office/drawing/2014/main" id="{C4C6FEA3-FB28-4AC0-80A1-2F19B57E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49" y="2377346"/>
            <a:ext cx="3660975" cy="32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3CC7D0-CD7A-462E-8E2B-590A169C4E94}"/>
              </a:ext>
            </a:extLst>
          </p:cNvPr>
          <p:cNvSpPr/>
          <p:nvPr/>
        </p:nvSpPr>
        <p:spPr>
          <a:xfrm>
            <a:off x="6536581" y="2161411"/>
            <a:ext cx="4495898" cy="367418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84D5EC-46E6-4DFA-BA88-3236E34144AC}"/>
              </a:ext>
            </a:extLst>
          </p:cNvPr>
          <p:cNvSpPr/>
          <p:nvPr/>
        </p:nvSpPr>
        <p:spPr>
          <a:xfrm>
            <a:off x="6662223" y="2238193"/>
            <a:ext cx="4257789" cy="34885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무슨 반응을 해야 할 지 모르겠다 | 웃긴 밈, 재미있는 이모티콘, 웃긴 유머">
            <a:extLst>
              <a:ext uri="{FF2B5EF4-FFF2-40B4-BE49-F238E27FC236}">
                <a16:creationId xmlns:a16="http://schemas.microsoft.com/office/drawing/2014/main" id="{CDEAABB4-AA21-4CB9-8AB3-93730790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38" y="2377345"/>
            <a:ext cx="3660975" cy="32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3AE677-6AAE-4C44-90D8-115011D005DB}"/>
              </a:ext>
            </a:extLst>
          </p:cNvPr>
          <p:cNvSpPr txBox="1"/>
          <p:nvPr/>
        </p:nvSpPr>
        <p:spPr>
          <a:xfrm>
            <a:off x="7043752" y="5081377"/>
            <a:ext cx="38708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I don’t know what I should do.</a:t>
            </a:r>
            <a:endParaRPr lang="ko-KR" altLang="en-US" sz="2000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BD84D4-44EE-4C35-9BEC-BC4CA0CB2670}"/>
              </a:ext>
            </a:extLst>
          </p:cNvPr>
          <p:cNvGrpSpPr/>
          <p:nvPr/>
        </p:nvGrpSpPr>
        <p:grpSpPr>
          <a:xfrm>
            <a:off x="892665" y="470928"/>
            <a:ext cx="1574641" cy="277705"/>
            <a:chOff x="1010593" y="470928"/>
            <a:chExt cx="1574641" cy="27770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0F74BD-C29D-4056-9C62-B9DDA16785E1}"/>
                </a:ext>
              </a:extLst>
            </p:cNvPr>
            <p:cNvSpPr/>
            <p:nvPr/>
          </p:nvSpPr>
          <p:spPr>
            <a:xfrm>
              <a:off x="1010593" y="537207"/>
              <a:ext cx="13243" cy="1505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0C5951-F97A-4A0D-BF13-982D2A8BD73D}"/>
                </a:ext>
              </a:extLst>
            </p:cNvPr>
            <p:cNvSpPr txBox="1"/>
            <p:nvPr/>
          </p:nvSpPr>
          <p:spPr>
            <a:xfrm>
              <a:off x="1049236" y="470928"/>
              <a:ext cx="1535998" cy="277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2020 FALL ESC FINAL</a:t>
              </a:r>
              <a:endParaRPr 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3C71C5B-65A7-4E2F-B0BD-A97005F88304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362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AF2179-45BB-4AA5-8A5E-8CC2E69375F9}"/>
              </a:ext>
            </a:extLst>
          </p:cNvPr>
          <p:cNvSpPr/>
          <p:nvPr/>
        </p:nvSpPr>
        <p:spPr>
          <a:xfrm>
            <a:off x="6286500" y="3838574"/>
            <a:ext cx="5905500" cy="3000953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EFE78-9775-4D13-9DD2-B76D80F16648}"/>
              </a:ext>
            </a:extLst>
          </p:cNvPr>
          <p:cNvSpPr/>
          <p:nvPr/>
        </p:nvSpPr>
        <p:spPr>
          <a:xfrm>
            <a:off x="6286500" y="0"/>
            <a:ext cx="5905500" cy="3838575"/>
          </a:xfrm>
          <a:prstGeom prst="rect">
            <a:avLst/>
          </a:prstGeom>
          <a:solidFill>
            <a:schemeClr val="accent3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광장이(가) 표시된 사진&#10;&#10;자동 생성된 설명">
            <a:extLst>
              <a:ext uri="{FF2B5EF4-FFF2-40B4-BE49-F238E27FC236}">
                <a16:creationId xmlns:a16="http://schemas.microsoft.com/office/drawing/2014/main" id="{965A024F-EC16-459C-A386-368321BD6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5" t="9142" r="2088" b="3018"/>
          <a:stretch/>
        </p:blipFill>
        <p:spPr>
          <a:xfrm>
            <a:off x="1092282" y="1033173"/>
            <a:ext cx="4905376" cy="5610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16DAE-16AF-4A3B-9E5C-C1334AA47D83}"/>
              </a:ext>
            </a:extLst>
          </p:cNvPr>
          <p:cNvSpPr txBox="1"/>
          <p:nvPr/>
        </p:nvSpPr>
        <p:spPr>
          <a:xfrm>
            <a:off x="1016083" y="566136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무슨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FE0EF1-5511-4426-8EE5-E08061C8CA8C}"/>
              </a:ext>
            </a:extLst>
          </p:cNvPr>
          <p:cNvSpPr txBox="1"/>
          <p:nvPr/>
        </p:nvSpPr>
        <p:spPr>
          <a:xfrm>
            <a:off x="1656451" y="56613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반응을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79DECE-B927-40FC-835A-1C87B87E2CB8}"/>
              </a:ext>
            </a:extLst>
          </p:cNvPr>
          <p:cNvSpPr txBox="1"/>
          <p:nvPr/>
        </p:nvSpPr>
        <p:spPr>
          <a:xfrm>
            <a:off x="2385113" y="56613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해야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A3D56E-BEFE-4B36-A339-410EE2CAC631}"/>
              </a:ext>
            </a:extLst>
          </p:cNvPr>
          <p:cNvSpPr txBox="1"/>
          <p:nvPr/>
        </p:nvSpPr>
        <p:spPr>
          <a:xfrm>
            <a:off x="3025481" y="56613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F03E90-942E-4E87-B4F5-AEE3D8982488}"/>
              </a:ext>
            </a:extLst>
          </p:cNvPr>
          <p:cNvSpPr txBox="1"/>
          <p:nvPr/>
        </p:nvSpPr>
        <p:spPr>
          <a:xfrm>
            <a:off x="3781048" y="56613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0A828C-2D30-4AEA-BB34-A569061B9CC7}"/>
              </a:ext>
            </a:extLst>
          </p:cNvPr>
          <p:cNvSpPr txBox="1"/>
          <p:nvPr/>
        </p:nvSpPr>
        <p:spPr>
          <a:xfrm>
            <a:off x="4536615" y="56613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모르겠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29743A-7362-4902-926E-14F40135A890}"/>
              </a:ext>
            </a:extLst>
          </p:cNvPr>
          <p:cNvSpPr txBox="1"/>
          <p:nvPr/>
        </p:nvSpPr>
        <p:spPr>
          <a:xfrm>
            <a:off x="5217437" y="56613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A8D706-C278-4692-BCD7-B7673861AFAF}"/>
              </a:ext>
            </a:extLst>
          </p:cNvPr>
          <p:cNvSpPr txBox="1"/>
          <p:nvPr/>
        </p:nvSpPr>
        <p:spPr>
          <a:xfrm>
            <a:off x="678792" y="1232628"/>
            <a:ext cx="45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1B9330-EA42-4239-883D-4E3F71335546}"/>
              </a:ext>
            </a:extLst>
          </p:cNvPr>
          <p:cNvSpPr txBox="1"/>
          <p:nvPr/>
        </p:nvSpPr>
        <p:spPr>
          <a:xfrm>
            <a:off x="532501" y="1899120"/>
            <a:ext cx="60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do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98FE6-D1B6-4F35-ACF6-0F6005C6C681}"/>
              </a:ext>
            </a:extLst>
          </p:cNvPr>
          <p:cNvSpPr txBox="1"/>
          <p:nvPr/>
        </p:nvSpPr>
        <p:spPr>
          <a:xfrm>
            <a:off x="532501" y="2565612"/>
            <a:ext cx="60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n’t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2F099E-1245-4347-8F43-AA2D1B177D06}"/>
              </a:ext>
            </a:extLst>
          </p:cNvPr>
          <p:cNvSpPr txBox="1"/>
          <p:nvPr/>
        </p:nvSpPr>
        <p:spPr>
          <a:xfrm>
            <a:off x="208651" y="3271809"/>
            <a:ext cx="92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know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F581C0-86EF-42ED-A346-697A411877D7}"/>
              </a:ext>
            </a:extLst>
          </p:cNvPr>
          <p:cNvSpPr txBox="1"/>
          <p:nvPr/>
        </p:nvSpPr>
        <p:spPr>
          <a:xfrm>
            <a:off x="208651" y="3955465"/>
            <a:ext cx="92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what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5C6A79-E60A-42BD-8C02-5974F60D6B96}"/>
              </a:ext>
            </a:extLst>
          </p:cNvPr>
          <p:cNvSpPr txBox="1"/>
          <p:nvPr/>
        </p:nvSpPr>
        <p:spPr>
          <a:xfrm>
            <a:off x="208651" y="4659615"/>
            <a:ext cx="92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FEE922-7210-4D0B-9636-C0ED75C62C47}"/>
              </a:ext>
            </a:extLst>
          </p:cNvPr>
          <p:cNvSpPr txBox="1"/>
          <p:nvPr/>
        </p:nvSpPr>
        <p:spPr>
          <a:xfrm>
            <a:off x="-48523" y="5397665"/>
            <a:ext cx="11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should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C618EE-39F9-4CB1-BC31-A0F1AD4A3FAB}"/>
              </a:ext>
            </a:extLst>
          </p:cNvPr>
          <p:cNvSpPr txBox="1"/>
          <p:nvPr/>
        </p:nvSpPr>
        <p:spPr>
          <a:xfrm>
            <a:off x="-48523" y="6205082"/>
            <a:ext cx="11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do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9" name="Picture 2" descr="무슨 반응을 해야 할 지 모르겠다 | 웃긴 밈, 재미있는 이모티콘, 웃긴 유머">
            <a:extLst>
              <a:ext uri="{FF2B5EF4-FFF2-40B4-BE49-F238E27FC236}">
                <a16:creationId xmlns:a16="http://schemas.microsoft.com/office/drawing/2014/main" id="{162BB30B-D33C-4222-BCAA-701B8043A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15" b="96296" l="0" r="96250">
                        <a14:foregroundMark x1="47083" y1="10185" x2="47083" y2="10185"/>
                        <a14:foregroundMark x1="50000" y1="11574" x2="52083" y2="12500"/>
                        <a14:foregroundMark x1="38267" y1="11833" x2="36250" y2="12037"/>
                        <a14:foregroundMark x1="50000" y1="10648" x2="46339" y2="11018"/>
                        <a14:foregroundMark x1="24368" y1="71759" x2="24064" y2="72804"/>
                        <a14:foregroundMark x1="24459" y1="71445" x2="24368" y2="71759"/>
                        <a14:foregroundMark x1="16814" y1="87241" x2="13750" y2="91667"/>
                        <a14:foregroundMark x1="68487" y1="88529" x2="64349" y2="86417"/>
                        <a14:foregroundMark x1="75123" y1="91917" x2="70323" y2="89466"/>
                        <a14:foregroundMark x1="63750" y1="86111" x2="63090" y2="85574"/>
                        <a14:foregroundMark x1="37388" y1="49479" x2="30268" y2="54129"/>
                        <a14:foregroundMark x1="65420" y1="31172" x2="59651" y2="34939"/>
                        <a14:foregroundMark x1="81250" y1="20833" x2="65947" y2="30827"/>
                        <a14:foregroundMark x1="81073" y1="32425" x2="79775" y2="34830"/>
                        <a14:foregroundMark x1="85833" y1="23611" x2="82712" y2="29390"/>
                        <a14:foregroundMark x1="30543" y1="71703" x2="27208" y2="73988"/>
                        <a14:foregroundMark x1="33558" y1="69638" x2="33169" y2="69904"/>
                        <a14:foregroundMark x1="35595" y1="68241" x2="35353" y2="68407"/>
                        <a14:foregroundMark x1="42136" y1="63760" x2="41226" y2="64384"/>
                        <a14:foregroundMark x1="43802" y1="62619" x2="43580" y2="62771"/>
                        <a14:foregroundMark x1="45049" y1="61764" x2="44285" y2="62288"/>
                        <a14:foregroundMark x1="48849" y1="59160" x2="48731" y2="59241"/>
                        <a14:foregroundMark x1="59314" y1="51990" x2="53566" y2="55928"/>
                        <a14:foregroundMark x1="90997" y1="89095" x2="15000" y2="91667"/>
                        <a14:foregroundMark x1="15000" y1="91667" x2="11044" y2="90279"/>
                        <a14:foregroundMark x1="64906" y1="82252" x2="65188" y2="82222"/>
                        <a14:foregroundMark x1="36862" y1="85260" x2="37037" y2="85241"/>
                        <a14:foregroundMark x1="14795" y1="87627" x2="17557" y2="87331"/>
                        <a14:foregroundMark x1="37462" y1="93492" x2="28333" y2="93981"/>
                        <a14:foregroundMark x1="75384" y1="91462" x2="73289" y2="91574"/>
                        <a14:foregroundMark x1="3967" y1="89602" x2="0" y2="88889"/>
                        <a14:foregroundMark x1="16127" y1="91787" x2="10374" y2="90753"/>
                        <a14:foregroundMark x1="28333" y1="93981" x2="27047" y2="93750"/>
                        <a14:foregroundMark x1="47393" y1="12893" x2="48750" y2="11574"/>
                        <a14:foregroundMark x1="40566" y1="19531" x2="40623" y2="19475"/>
                        <a14:foregroundMark x1="48750" y1="11574" x2="51458" y2="10880"/>
                        <a14:foregroundMark x1="64425" y1="27969" x2="59420" y2="24261"/>
                        <a14:foregroundMark x1="67917" y1="30556" x2="65249" y2="28580"/>
                        <a14:foregroundMark x1="60079" y1="9908" x2="61250" y2="9722"/>
                        <a14:foregroundMark x1="46836" y1="12010" x2="51614" y2="11252"/>
                        <a14:foregroundMark x1="61250" y1="9722" x2="62776" y2="9934"/>
                        <a14:foregroundMark x1="41556" y1="34019" x2="42061" y2="34203"/>
                        <a14:foregroundMark x1="29671" y1="29693" x2="30090" y2="29846"/>
                        <a14:foregroundMark x1="67649" y1="72366" x2="61551" y2="73308"/>
                        <a14:foregroundMark x1="69884" y1="72021" x2="68350" y2="72258"/>
                        <a14:foregroundMark x1="73823" y1="71413" x2="73321" y2="71490"/>
                        <a14:foregroundMark x1="12560" y1="89208" x2="13750" y2="90278"/>
                        <a14:foregroundMark x1="94325" y1="89539" x2="92884" y2="90396"/>
                        <a14:foregroundMark x1="95000" y1="81944" x2="94565" y2="82516"/>
                        <a14:foregroundMark x1="29419" y1="69376" x2="27095" y2="69691"/>
                        <a14:foregroundMark x1="33121" y1="68875" x2="32700" y2="68932"/>
                        <a14:foregroundMark x1="35744" y1="68520" x2="35441" y2="68561"/>
                        <a14:foregroundMark x1="88734" y1="30532" x2="88225" y2="31906"/>
                        <a14:foregroundMark x1="36250" y1="29630" x2="36250" y2="29630"/>
                        <a14:foregroundMark x1="48333" y1="30093" x2="48333" y2="30093"/>
                        <a14:foregroundMark x1="43750" y1="42130" x2="43750" y2="42130"/>
                        <a14:foregroundMark x1="28333" y1="24074" x2="17083" y2="26852"/>
                        <a14:foregroundMark x1="76250" y1="59259" x2="50000" y2="62500"/>
                        <a14:foregroundMark x1="38333" y1="50926" x2="17500" y2="46759"/>
                        <a14:foregroundMark x1="65417" y1="36111" x2="54583" y2="27315"/>
                        <a14:foregroundMark x1="54583" y1="27315" x2="54583" y2="26852"/>
                        <a14:foregroundMark x1="87917" y1="79167" x2="71250" y2="87037"/>
                        <a14:foregroundMark x1="31250" y1="87500" x2="10833" y2="95370"/>
                        <a14:foregroundMark x1="50833" y1="10185" x2="33750" y2="15741"/>
                        <a14:foregroundMark x1="70000" y1="12963" x2="57083" y2="12500"/>
                        <a14:foregroundMark x1="57083" y1="12500" x2="52083" y2="13889"/>
                        <a14:foregroundMark x1="60833" y1="83333" x2="46250" y2="90741"/>
                        <a14:backgroundMark x1="7500" y1="5093" x2="7500" y2="5093"/>
                        <a14:backgroundMark x1="34167" y1="4167" x2="54167" y2="1852"/>
                        <a14:backgroundMark x1="66250" y1="4167" x2="82500" y2="5556"/>
                        <a14:backgroundMark x1="92917" y1="12037" x2="81667" y2="13426"/>
                        <a14:backgroundMark x1="66250" y1="5093" x2="53750" y2="0"/>
                        <a14:backgroundMark x1="53750" y1="0" x2="53750" y2="0"/>
                        <a14:backgroundMark x1="70000" y1="5556" x2="62500" y2="2778"/>
                        <a14:backgroundMark x1="77083" y1="7407" x2="95000" y2="14352"/>
                        <a14:backgroundMark x1="94167" y1="16667" x2="95833" y2="30093"/>
                        <a14:backgroundMark x1="89167" y1="40741" x2="76667" y2="42130"/>
                        <a14:backgroundMark x1="65417" y1="43519" x2="62500" y2="50000"/>
                        <a14:backgroundMark x1="70833" y1="76852" x2="76417" y2="76438"/>
                        <a14:backgroundMark x1="77083" y1="98148" x2="40417" y2="98611"/>
                        <a14:backgroundMark x1="12810" y1="98086" x2="5833" y2="97685"/>
                        <a14:backgroundMark x1="30000" y1="99074" x2="22659" y2="98652"/>
                        <a14:backgroundMark x1="72083" y1="97222" x2="85417" y2="97222"/>
                        <a14:backgroundMark x1="85417" y1="97222" x2="97500" y2="96759"/>
                        <a14:backgroundMark x1="95000" y1="83333" x2="90681" y2="82757"/>
                        <a14:backgroundMark x1="89583" y1="37500" x2="85417" y2="36111"/>
                        <a14:backgroundMark x1="88333" y1="31944" x2="87500" y2="34722"/>
                        <a14:backgroundMark x1="23046" y1="54001" x2="22500" y2="55093"/>
                        <a14:backgroundMark x1="22154" y1="32971" x2="22500" y2="33796"/>
                        <a14:backgroundMark x1="22500" y1="33796" x2="22809" y2="41689"/>
                        <a14:backgroundMark x1="17500" y1="35648" x2="19606" y2="41049"/>
                        <a14:backgroundMark x1="16667" y1="37037" x2="10417" y2="20833"/>
                        <a14:backgroundMark x1="10833" y1="25000" x2="8333" y2="24074"/>
                        <a14:backgroundMark x1="10417" y1="22685" x2="8750" y2="23611"/>
                        <a14:backgroundMark x1="25187" y1="19348" x2="27083" y2="17130"/>
                        <a14:backgroundMark x1="9583" y1="21759" x2="11250" y2="23611"/>
                        <a14:backgroundMark x1="24583" y1="55093" x2="19583" y2="69444"/>
                        <a14:backgroundMark x1="19583" y1="69444" x2="11250" y2="81019"/>
                        <a14:backgroundMark x1="11250" y1="81019" x2="2083" y2="87500"/>
                        <a14:backgroundMark x1="26868" y1="81477" x2="38333" y2="82870"/>
                        <a14:backgroundMark x1="11667" y1="79630" x2="26615" y2="81446"/>
                        <a14:backgroundMark x1="59092" y1="81123" x2="65833" y2="80556"/>
                        <a14:backgroundMark x1="38333" y1="82870" x2="46820" y2="82156"/>
                        <a14:backgroundMark x1="65833" y1="80556" x2="72500" y2="73611"/>
                        <a14:backgroundMark x1="69583" y1="75926" x2="66667" y2="69444"/>
                        <a14:backgroundMark x1="58750" y1="70370" x2="58021" y2="68500"/>
                        <a14:backgroundMark x1="51366" y1="55341" x2="43750" y2="50926"/>
                        <a14:backgroundMark x1="50666" y1="42130" x2="49167" y2="44444"/>
                        <a14:backgroundMark x1="56326" y1="33397" x2="50666" y2="42130"/>
                        <a14:backgroundMark x1="56667" y1="32870" x2="56418" y2="33255"/>
                        <a14:backgroundMark x1="48333" y1="63426" x2="44583" y2="60648"/>
                        <a14:backgroundMark x1="48267" y1="59688" x2="46667" y2="61111"/>
                        <a14:backgroundMark x1="54167" y1="21296" x2="54167" y2="21296"/>
                        <a14:backgroundMark x1="45000" y1="21296" x2="41667" y2="21296"/>
                        <a14:backgroundMark x1="37126" y1="20566" x2="34583" y2="22685"/>
                        <a14:backgroundMark x1="32500" y1="32407" x2="32917" y2="38889"/>
                        <a14:backgroundMark x1="41667" y1="36574" x2="42500" y2="34259"/>
                        <a14:backgroundMark x1="34167" y1="32407" x2="32646" y2="30381"/>
                        <a14:backgroundMark x1="45833" y1="46759" x2="35259" y2="44951"/>
                        <a14:backgroundMark x1="32500" y1="68519" x2="28333" y2="67130"/>
                        <a14:backgroundMark x1="47917" y1="71296" x2="53333" y2="75000"/>
                        <a14:backgroundMark x1="57500" y1="74537" x2="58333" y2="75000"/>
                        <a14:backgroundMark x1="58750" y1="71759" x2="51667" y2="75926"/>
                        <a14:backgroundMark x1="60000" y1="71296" x2="60833" y2="73611"/>
                        <a14:backgroundMark x1="48333" y1="69444" x2="42500" y2="71759"/>
                        <a14:backgroundMark x1="38750" y1="67593" x2="35000" y2="67130"/>
                        <a14:backgroundMark x1="40000" y1="66667" x2="37500" y2="65741"/>
                        <a14:backgroundMark x1="35417" y1="68519" x2="32917" y2="68519"/>
                        <a14:backgroundMark x1="28333" y1="69444" x2="28333" y2="69444"/>
                        <a14:backgroundMark x1="27917" y1="71759" x2="27917" y2="71759"/>
                        <a14:backgroundMark x1="27083" y1="73611" x2="25417" y2="69444"/>
                        <a14:backgroundMark x1="44583" y1="63426" x2="43750" y2="64815"/>
                        <a14:backgroundMark x1="44583" y1="62963" x2="43750" y2="62500"/>
                        <a14:backgroundMark x1="74583" y1="44907" x2="67917" y2="41667"/>
                        <a14:backgroundMark x1="70000" y1="39815" x2="68750" y2="50000"/>
                        <a14:backgroundMark x1="69583" y1="49074" x2="73750" y2="43056"/>
                        <a14:backgroundMark x1="66667" y1="35185" x2="65000" y2="27778"/>
                        <a14:backgroundMark x1="51991" y1="20973" x2="48310" y2="18636"/>
                        <a14:backgroundMark x1="58333" y1="25000" x2="55114" y2="22956"/>
                        <a14:backgroundMark x1="58750" y1="25463" x2="57083" y2="23148"/>
                        <a14:backgroundMark x1="57500" y1="22685" x2="59583" y2="24074"/>
                        <a14:backgroundMark x1="48333" y1="36574" x2="41667" y2="33333"/>
                        <a14:backgroundMark x1="41667" y1="34259" x2="39583" y2="33333"/>
                        <a14:backgroundMark x1="35417" y1="33333" x2="35417" y2="32870"/>
                        <a14:backgroundMark x1="34583" y1="31481" x2="37083" y2="32870"/>
                        <a14:backgroundMark x1="37500" y1="35185" x2="31422" y2="30683"/>
                        <a14:backgroundMark x1="49167" y1="42130" x2="44167" y2="44444"/>
                        <a14:backgroundMark x1="30000" y1="18056" x2="26200" y2="20870"/>
                        <a14:backgroundMark x1="30833" y1="14815" x2="32327" y2="13708"/>
                        <a14:backgroundMark x1="62083" y1="47222" x2="60000" y2="52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801"/>
          <a:stretch/>
        </p:blipFill>
        <p:spPr bwMode="auto">
          <a:xfrm>
            <a:off x="7408762" y="4495800"/>
            <a:ext cx="3660975" cy="6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사람, 어두운, 여자, 서있는이(가) 표시된 사진&#10;&#10;자동 생성된 설명">
            <a:extLst>
              <a:ext uri="{FF2B5EF4-FFF2-40B4-BE49-F238E27FC236}">
                <a16:creationId xmlns:a16="http://schemas.microsoft.com/office/drawing/2014/main" id="{7C680730-1C77-4AA1-8BFD-3330F6617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62" y="-695914"/>
            <a:ext cx="3660974" cy="7525338"/>
          </a:xfrm>
          <a:prstGeom prst="rect">
            <a:avLst/>
          </a:prstGeom>
        </p:spPr>
      </p:pic>
      <p:pic>
        <p:nvPicPr>
          <p:cNvPr id="34" name="Picture 2" descr="무슨 반응을 해야 할 지 모르겠다 | 웃긴 밈, 재미있는 이모티콘, 웃긴 유머">
            <a:extLst>
              <a:ext uri="{FF2B5EF4-FFF2-40B4-BE49-F238E27FC236}">
                <a16:creationId xmlns:a16="http://schemas.microsoft.com/office/drawing/2014/main" id="{6362325B-C172-4E7B-BF93-1B0FC0586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15" b="96296" l="0" r="96250">
                        <a14:foregroundMark x1="47083" y1="10185" x2="47083" y2="10185"/>
                        <a14:foregroundMark x1="50000" y1="11574" x2="52083" y2="12500"/>
                        <a14:foregroundMark x1="38267" y1="11833" x2="36250" y2="12037"/>
                        <a14:foregroundMark x1="50000" y1="10648" x2="46339" y2="11018"/>
                        <a14:foregroundMark x1="24368" y1="71759" x2="24064" y2="72804"/>
                        <a14:foregroundMark x1="24459" y1="71445" x2="24368" y2="71759"/>
                        <a14:foregroundMark x1="16814" y1="87241" x2="13750" y2="91667"/>
                        <a14:foregroundMark x1="68487" y1="88529" x2="64349" y2="86417"/>
                        <a14:foregroundMark x1="75123" y1="91917" x2="70323" y2="89466"/>
                        <a14:foregroundMark x1="63750" y1="86111" x2="63090" y2="85574"/>
                        <a14:foregroundMark x1="37388" y1="49479" x2="30268" y2="54129"/>
                        <a14:foregroundMark x1="65420" y1="31172" x2="59651" y2="34939"/>
                        <a14:foregroundMark x1="81250" y1="20833" x2="65947" y2="30827"/>
                        <a14:foregroundMark x1="81073" y1="32425" x2="79775" y2="34830"/>
                        <a14:foregroundMark x1="85833" y1="23611" x2="82712" y2="29390"/>
                        <a14:foregroundMark x1="30543" y1="71703" x2="27208" y2="73988"/>
                        <a14:foregroundMark x1="33558" y1="69638" x2="33169" y2="69904"/>
                        <a14:foregroundMark x1="35595" y1="68241" x2="35353" y2="68407"/>
                        <a14:foregroundMark x1="42136" y1="63760" x2="41226" y2="64384"/>
                        <a14:foregroundMark x1="43802" y1="62619" x2="43580" y2="62771"/>
                        <a14:foregroundMark x1="45049" y1="61764" x2="44285" y2="62288"/>
                        <a14:foregroundMark x1="48849" y1="59160" x2="48731" y2="59241"/>
                        <a14:foregroundMark x1="59314" y1="51990" x2="53566" y2="55928"/>
                        <a14:foregroundMark x1="90997" y1="89095" x2="15000" y2="91667"/>
                        <a14:foregroundMark x1="15000" y1="91667" x2="11044" y2="90279"/>
                        <a14:foregroundMark x1="64906" y1="82252" x2="65188" y2="82222"/>
                        <a14:foregroundMark x1="36862" y1="85260" x2="37037" y2="85241"/>
                        <a14:foregroundMark x1="14795" y1="87627" x2="17557" y2="87331"/>
                        <a14:foregroundMark x1="37462" y1="93492" x2="28333" y2="93981"/>
                        <a14:foregroundMark x1="75384" y1="91462" x2="73289" y2="91574"/>
                        <a14:foregroundMark x1="3967" y1="89602" x2="0" y2="88889"/>
                        <a14:foregroundMark x1="16127" y1="91787" x2="10374" y2="90753"/>
                        <a14:foregroundMark x1="28333" y1="93981" x2="27047" y2="93750"/>
                        <a14:foregroundMark x1="47393" y1="12893" x2="48750" y2="11574"/>
                        <a14:foregroundMark x1="40566" y1="19531" x2="40623" y2="19475"/>
                        <a14:foregroundMark x1="48750" y1="11574" x2="51458" y2="10880"/>
                        <a14:foregroundMark x1="64425" y1="27969" x2="59420" y2="24261"/>
                        <a14:foregroundMark x1="67917" y1="30556" x2="65249" y2="28580"/>
                        <a14:foregroundMark x1="60079" y1="9908" x2="61250" y2="9722"/>
                        <a14:foregroundMark x1="46836" y1="12010" x2="51614" y2="11252"/>
                        <a14:foregroundMark x1="61250" y1="9722" x2="62776" y2="9934"/>
                        <a14:foregroundMark x1="41556" y1="34019" x2="42061" y2="34203"/>
                        <a14:foregroundMark x1="29671" y1="29693" x2="30090" y2="29846"/>
                        <a14:foregroundMark x1="67649" y1="72366" x2="61551" y2="73308"/>
                        <a14:foregroundMark x1="69884" y1="72021" x2="68350" y2="72258"/>
                        <a14:foregroundMark x1="73823" y1="71413" x2="73321" y2="71490"/>
                        <a14:foregroundMark x1="12560" y1="89208" x2="13750" y2="90278"/>
                        <a14:foregroundMark x1="94325" y1="89539" x2="92884" y2="90396"/>
                        <a14:foregroundMark x1="95000" y1="81944" x2="94565" y2="82516"/>
                        <a14:foregroundMark x1="29419" y1="69376" x2="27095" y2="69691"/>
                        <a14:foregroundMark x1="33121" y1="68875" x2="32700" y2="68932"/>
                        <a14:foregroundMark x1="35744" y1="68520" x2="35441" y2="68561"/>
                        <a14:foregroundMark x1="88734" y1="30532" x2="88225" y2="31906"/>
                        <a14:foregroundMark x1="36250" y1="29630" x2="36250" y2="29630"/>
                        <a14:foregroundMark x1="48333" y1="30093" x2="48333" y2="30093"/>
                        <a14:foregroundMark x1="43750" y1="42130" x2="43750" y2="42130"/>
                        <a14:foregroundMark x1="28333" y1="24074" x2="17083" y2="26852"/>
                        <a14:foregroundMark x1="76250" y1="59259" x2="50000" y2="62500"/>
                        <a14:foregroundMark x1="38333" y1="50926" x2="17500" y2="46759"/>
                        <a14:foregroundMark x1="65417" y1="36111" x2="54583" y2="27315"/>
                        <a14:foregroundMark x1="54583" y1="27315" x2="54583" y2="26852"/>
                        <a14:foregroundMark x1="87917" y1="79167" x2="71250" y2="87037"/>
                        <a14:foregroundMark x1="31250" y1="87500" x2="10833" y2="95370"/>
                        <a14:foregroundMark x1="50833" y1="10185" x2="33750" y2="15741"/>
                        <a14:foregroundMark x1="70000" y1="12963" x2="57083" y2="12500"/>
                        <a14:foregroundMark x1="57083" y1="12500" x2="52083" y2="13889"/>
                        <a14:foregroundMark x1="60833" y1="83333" x2="46250" y2="90741"/>
                        <a14:backgroundMark x1="7500" y1="5093" x2="7500" y2="5093"/>
                        <a14:backgroundMark x1="34167" y1="4167" x2="54167" y2="1852"/>
                        <a14:backgroundMark x1="66250" y1="4167" x2="82500" y2="5556"/>
                        <a14:backgroundMark x1="92917" y1="12037" x2="81667" y2="13426"/>
                        <a14:backgroundMark x1="66250" y1="5093" x2="53750" y2="0"/>
                        <a14:backgroundMark x1="53750" y1="0" x2="53750" y2="0"/>
                        <a14:backgroundMark x1="70000" y1="5556" x2="62500" y2="2778"/>
                        <a14:backgroundMark x1="77083" y1="7407" x2="95000" y2="14352"/>
                        <a14:backgroundMark x1="94167" y1="16667" x2="95833" y2="30093"/>
                        <a14:backgroundMark x1="89167" y1="40741" x2="76667" y2="42130"/>
                        <a14:backgroundMark x1="65417" y1="43519" x2="62500" y2="50000"/>
                        <a14:backgroundMark x1="70833" y1="76852" x2="76417" y2="76438"/>
                        <a14:backgroundMark x1="77083" y1="98148" x2="40417" y2="98611"/>
                        <a14:backgroundMark x1="12810" y1="98086" x2="5833" y2="97685"/>
                        <a14:backgroundMark x1="30000" y1="99074" x2="22659" y2="98652"/>
                        <a14:backgroundMark x1="72083" y1="97222" x2="85417" y2="97222"/>
                        <a14:backgroundMark x1="85417" y1="97222" x2="97500" y2="96759"/>
                        <a14:backgroundMark x1="95000" y1="83333" x2="90681" y2="82757"/>
                        <a14:backgroundMark x1="89583" y1="37500" x2="85417" y2="36111"/>
                        <a14:backgroundMark x1="88333" y1="31944" x2="87500" y2="34722"/>
                        <a14:backgroundMark x1="23046" y1="54001" x2="22500" y2="55093"/>
                        <a14:backgroundMark x1="22154" y1="32971" x2="22500" y2="33796"/>
                        <a14:backgroundMark x1="22500" y1="33796" x2="22809" y2="41689"/>
                        <a14:backgroundMark x1="17500" y1="35648" x2="19606" y2="41049"/>
                        <a14:backgroundMark x1="16667" y1="37037" x2="10417" y2="20833"/>
                        <a14:backgroundMark x1="10833" y1="25000" x2="8333" y2="24074"/>
                        <a14:backgroundMark x1="10417" y1="22685" x2="8750" y2="23611"/>
                        <a14:backgroundMark x1="25187" y1="19348" x2="27083" y2="17130"/>
                        <a14:backgroundMark x1="9583" y1="21759" x2="11250" y2="23611"/>
                        <a14:backgroundMark x1="24583" y1="55093" x2="19583" y2="69444"/>
                        <a14:backgroundMark x1="19583" y1="69444" x2="11250" y2="81019"/>
                        <a14:backgroundMark x1="11250" y1="81019" x2="2083" y2="87500"/>
                        <a14:backgroundMark x1="26868" y1="81477" x2="38333" y2="82870"/>
                        <a14:backgroundMark x1="11667" y1="79630" x2="26615" y2="81446"/>
                        <a14:backgroundMark x1="59092" y1="81123" x2="65833" y2="80556"/>
                        <a14:backgroundMark x1="38333" y1="82870" x2="46820" y2="82156"/>
                        <a14:backgroundMark x1="65833" y1="80556" x2="72500" y2="73611"/>
                        <a14:backgroundMark x1="69583" y1="75926" x2="66667" y2="69444"/>
                        <a14:backgroundMark x1="58750" y1="70370" x2="58021" y2="68500"/>
                        <a14:backgroundMark x1="51366" y1="55341" x2="43750" y2="50926"/>
                        <a14:backgroundMark x1="50666" y1="42130" x2="49167" y2="44444"/>
                        <a14:backgroundMark x1="56326" y1="33397" x2="50666" y2="42130"/>
                        <a14:backgroundMark x1="56667" y1="32870" x2="56418" y2="33255"/>
                        <a14:backgroundMark x1="48333" y1="63426" x2="44583" y2="60648"/>
                        <a14:backgroundMark x1="48267" y1="59688" x2="46667" y2="61111"/>
                        <a14:backgroundMark x1="54167" y1="21296" x2="54167" y2="21296"/>
                        <a14:backgroundMark x1="45000" y1="21296" x2="41667" y2="21296"/>
                        <a14:backgroundMark x1="37126" y1="20566" x2="34583" y2="22685"/>
                        <a14:backgroundMark x1="32500" y1="32407" x2="32917" y2="38889"/>
                        <a14:backgroundMark x1="41667" y1="36574" x2="42500" y2="34259"/>
                        <a14:backgroundMark x1="34167" y1="32407" x2="32646" y2="30381"/>
                        <a14:backgroundMark x1="45833" y1="46759" x2="35259" y2="44951"/>
                        <a14:backgroundMark x1="32500" y1="68519" x2="28333" y2="67130"/>
                        <a14:backgroundMark x1="47917" y1="71296" x2="53333" y2="75000"/>
                        <a14:backgroundMark x1="57500" y1="74537" x2="58333" y2="75000"/>
                        <a14:backgroundMark x1="58750" y1="71759" x2="51667" y2="75926"/>
                        <a14:backgroundMark x1="60000" y1="71296" x2="60833" y2="73611"/>
                        <a14:backgroundMark x1="48333" y1="69444" x2="42500" y2="71759"/>
                        <a14:backgroundMark x1="38750" y1="67593" x2="35000" y2="67130"/>
                        <a14:backgroundMark x1="40000" y1="66667" x2="37500" y2="65741"/>
                        <a14:backgroundMark x1="35417" y1="68519" x2="32917" y2="68519"/>
                        <a14:backgroundMark x1="28333" y1="69444" x2="28333" y2="69444"/>
                        <a14:backgroundMark x1="27917" y1="71759" x2="27917" y2="71759"/>
                        <a14:backgroundMark x1="27083" y1="73611" x2="25417" y2="69444"/>
                        <a14:backgroundMark x1="44583" y1="63426" x2="43750" y2="64815"/>
                        <a14:backgroundMark x1="44583" y1="62963" x2="43750" y2="62500"/>
                        <a14:backgroundMark x1="74583" y1="44907" x2="67917" y2="41667"/>
                        <a14:backgroundMark x1="70000" y1="39815" x2="68750" y2="50000"/>
                        <a14:backgroundMark x1="69583" y1="49074" x2="73750" y2="43056"/>
                        <a14:backgroundMark x1="66667" y1="35185" x2="65000" y2="27778"/>
                        <a14:backgroundMark x1="51991" y1="20973" x2="48310" y2="18636"/>
                        <a14:backgroundMark x1="58333" y1="25000" x2="55114" y2="22956"/>
                        <a14:backgroundMark x1="58750" y1="25463" x2="57083" y2="23148"/>
                        <a14:backgroundMark x1="57500" y1="22685" x2="59583" y2="24074"/>
                        <a14:backgroundMark x1="48333" y1="36574" x2="41667" y2="33333"/>
                        <a14:backgroundMark x1="41667" y1="34259" x2="39583" y2="33333"/>
                        <a14:backgroundMark x1="35417" y1="33333" x2="35417" y2="32870"/>
                        <a14:backgroundMark x1="34583" y1="31481" x2="37083" y2="32870"/>
                        <a14:backgroundMark x1="37500" y1="35185" x2="31422" y2="30683"/>
                        <a14:backgroundMark x1="49167" y1="42130" x2="44167" y2="44444"/>
                        <a14:backgroundMark x1="30000" y1="18056" x2="26200" y2="20870"/>
                        <a14:backgroundMark x1="30833" y1="14815" x2="32327" y2="13708"/>
                        <a14:backgroundMark x1="62083" y1="47222" x2="60000" y2="52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59" t="14832" b="61970"/>
          <a:stretch/>
        </p:blipFill>
        <p:spPr bwMode="auto">
          <a:xfrm>
            <a:off x="9899821" y="1919287"/>
            <a:ext cx="1246222" cy="7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936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DB7B474-C019-4D5E-9DD0-0C3670CB78C7}"/>
              </a:ext>
            </a:extLst>
          </p:cNvPr>
          <p:cNvSpPr txBox="1"/>
          <p:nvPr/>
        </p:nvSpPr>
        <p:spPr>
          <a:xfrm>
            <a:off x="702849" y="1075998"/>
            <a:ext cx="9342308" cy="77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잘 번역된 예시</a:t>
            </a:r>
            <a:endParaRPr lang="en-US" altLang="ko-KR" sz="44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BD84D4-44EE-4C35-9BEC-BC4CA0CB2670}"/>
              </a:ext>
            </a:extLst>
          </p:cNvPr>
          <p:cNvGrpSpPr/>
          <p:nvPr/>
        </p:nvGrpSpPr>
        <p:grpSpPr>
          <a:xfrm>
            <a:off x="892665" y="470928"/>
            <a:ext cx="1574641" cy="277705"/>
            <a:chOff x="1010593" y="470928"/>
            <a:chExt cx="1574641" cy="27770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0F74BD-C29D-4056-9C62-B9DDA16785E1}"/>
                </a:ext>
              </a:extLst>
            </p:cNvPr>
            <p:cNvSpPr/>
            <p:nvPr/>
          </p:nvSpPr>
          <p:spPr>
            <a:xfrm>
              <a:off x="1010593" y="537207"/>
              <a:ext cx="13243" cy="1505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0C5951-F97A-4A0D-BF13-982D2A8BD73D}"/>
                </a:ext>
              </a:extLst>
            </p:cNvPr>
            <p:cNvSpPr txBox="1"/>
            <p:nvPr/>
          </p:nvSpPr>
          <p:spPr>
            <a:xfrm>
              <a:off x="1049236" y="470928"/>
              <a:ext cx="1535998" cy="277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2020 FALL ESC FINAL</a:t>
              </a:r>
              <a:endParaRPr 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3C71C5B-65A7-4E2F-B0BD-A97005F88304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5F6142-F8DB-49A9-8629-E8E28DBCDDDD}"/>
              </a:ext>
            </a:extLst>
          </p:cNvPr>
          <p:cNvSpPr/>
          <p:nvPr/>
        </p:nvSpPr>
        <p:spPr>
          <a:xfrm>
            <a:off x="1072128" y="2204650"/>
            <a:ext cx="4257789" cy="34885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A312F12-E6E9-4E07-AB85-693C23082FFF}"/>
              </a:ext>
            </a:extLst>
          </p:cNvPr>
          <p:cNvGrpSpPr/>
          <p:nvPr/>
        </p:nvGrpSpPr>
        <p:grpSpPr>
          <a:xfrm>
            <a:off x="5780314" y="3929046"/>
            <a:ext cx="117120" cy="193680"/>
            <a:chOff x="4021493" y="4570410"/>
            <a:chExt cx="117120" cy="193680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E0163E-1C3A-4F1C-A666-7748426DF247}"/>
                </a:ext>
              </a:extLst>
            </p:cNvPr>
            <p:cNvCxnSpPr>
              <a:cxnSpLocks/>
            </p:cNvCxnSpPr>
            <p:nvPr/>
          </p:nvCxnSpPr>
          <p:spPr>
            <a:xfrm>
              <a:off x="4021493" y="4570410"/>
              <a:ext cx="117120" cy="10636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9B611FD-FEC1-48FF-ABB3-8425144BB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493" y="4657724"/>
              <a:ext cx="117120" cy="10636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8BE7D3-F0B0-401B-A7AE-8762660E7FDB}"/>
              </a:ext>
            </a:extLst>
          </p:cNvPr>
          <p:cNvSpPr/>
          <p:nvPr/>
        </p:nvSpPr>
        <p:spPr>
          <a:xfrm>
            <a:off x="6145075" y="2127867"/>
            <a:ext cx="4495898" cy="367418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DA0DDA-202A-4F64-9A5E-805569E33F3A}"/>
              </a:ext>
            </a:extLst>
          </p:cNvPr>
          <p:cNvSpPr/>
          <p:nvPr/>
        </p:nvSpPr>
        <p:spPr>
          <a:xfrm>
            <a:off x="6270717" y="2204649"/>
            <a:ext cx="4257789" cy="34885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무궁화반: 2과 이 사람은 누구예요?">
            <a:extLst>
              <a:ext uri="{FF2B5EF4-FFF2-40B4-BE49-F238E27FC236}">
                <a16:creationId xmlns:a16="http://schemas.microsoft.com/office/drawing/2014/main" id="{3663CF5B-C1AE-4F57-AB89-94452D8D4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r="37793"/>
          <a:stretch/>
        </p:blipFill>
        <p:spPr bwMode="auto">
          <a:xfrm>
            <a:off x="1454943" y="2323939"/>
            <a:ext cx="3583140" cy="312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무궁화반: 2과 이 사람은 누구예요?">
            <a:extLst>
              <a:ext uri="{FF2B5EF4-FFF2-40B4-BE49-F238E27FC236}">
                <a16:creationId xmlns:a16="http://schemas.microsoft.com/office/drawing/2014/main" id="{728777B5-9193-4E88-AB37-D58A3AC64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r="37793"/>
          <a:stretch/>
        </p:blipFill>
        <p:spPr bwMode="auto">
          <a:xfrm>
            <a:off x="6608041" y="2323939"/>
            <a:ext cx="3583140" cy="312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E1F8D79-4697-4B70-BD46-3A37466F7E25}"/>
              </a:ext>
            </a:extLst>
          </p:cNvPr>
          <p:cNvSpPr/>
          <p:nvPr/>
        </p:nvSpPr>
        <p:spPr>
          <a:xfrm>
            <a:off x="6765849" y="2839795"/>
            <a:ext cx="1263650" cy="711200"/>
          </a:xfrm>
          <a:custGeom>
            <a:avLst/>
            <a:gdLst>
              <a:gd name="connsiteX0" fmla="*/ 228600 w 1263650"/>
              <a:gd name="connsiteY0" fmla="*/ 12700 h 711200"/>
              <a:gd name="connsiteX1" fmla="*/ 933450 w 1263650"/>
              <a:gd name="connsiteY1" fmla="*/ 0 h 711200"/>
              <a:gd name="connsiteX2" fmla="*/ 1168400 w 1263650"/>
              <a:gd name="connsiteY2" fmla="*/ 88900 h 711200"/>
              <a:gd name="connsiteX3" fmla="*/ 1263650 w 1263650"/>
              <a:gd name="connsiteY3" fmla="*/ 482600 h 711200"/>
              <a:gd name="connsiteX4" fmla="*/ 1206500 w 1263650"/>
              <a:gd name="connsiteY4" fmla="*/ 622300 h 711200"/>
              <a:gd name="connsiteX5" fmla="*/ 952500 w 1263650"/>
              <a:gd name="connsiteY5" fmla="*/ 711200 h 711200"/>
              <a:gd name="connsiteX6" fmla="*/ 222250 w 1263650"/>
              <a:gd name="connsiteY6" fmla="*/ 698500 h 711200"/>
              <a:gd name="connsiteX7" fmla="*/ 101600 w 1263650"/>
              <a:gd name="connsiteY7" fmla="*/ 654050 h 711200"/>
              <a:gd name="connsiteX8" fmla="*/ 0 w 1263650"/>
              <a:gd name="connsiteY8" fmla="*/ 444500 h 711200"/>
              <a:gd name="connsiteX9" fmla="*/ 57150 w 1263650"/>
              <a:gd name="connsiteY9" fmla="*/ 107950 h 711200"/>
              <a:gd name="connsiteX10" fmla="*/ 228600 w 1263650"/>
              <a:gd name="connsiteY10" fmla="*/ 127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63650" h="711200">
                <a:moveTo>
                  <a:pt x="228600" y="12700"/>
                </a:moveTo>
                <a:lnTo>
                  <a:pt x="933450" y="0"/>
                </a:lnTo>
                <a:lnTo>
                  <a:pt x="1168400" y="88900"/>
                </a:lnTo>
                <a:lnTo>
                  <a:pt x="1263650" y="482600"/>
                </a:lnTo>
                <a:lnTo>
                  <a:pt x="1206500" y="622300"/>
                </a:lnTo>
                <a:lnTo>
                  <a:pt x="952500" y="711200"/>
                </a:lnTo>
                <a:lnTo>
                  <a:pt x="222250" y="698500"/>
                </a:lnTo>
                <a:lnTo>
                  <a:pt x="101600" y="654050"/>
                </a:lnTo>
                <a:lnTo>
                  <a:pt x="0" y="444500"/>
                </a:lnTo>
                <a:lnTo>
                  <a:pt x="57150" y="107950"/>
                </a:lnTo>
                <a:lnTo>
                  <a:pt x="228600" y="12700"/>
                </a:lnTo>
                <a:close/>
              </a:path>
            </a:pathLst>
          </a:custGeom>
          <a:solidFill>
            <a:srgbClr val="FBF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180CA-8CF5-4D02-9005-4911A846F2D9}"/>
              </a:ext>
            </a:extLst>
          </p:cNvPr>
          <p:cNvSpPr txBox="1"/>
          <p:nvPr/>
        </p:nvSpPr>
        <p:spPr>
          <a:xfrm>
            <a:off x="6718645" y="2894504"/>
            <a:ext cx="1569412" cy="64633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V Boli" panose="02000500030200090000" pitchFamily="2" charset="0"/>
                <a:ea typeface="Noto Sans CJK KR Bold" panose="020B0800000000000000" pitchFamily="34" charset="-127"/>
                <a:cs typeface="MV Boli" panose="02000500030200090000" pitchFamily="2" charset="0"/>
              </a:rPr>
              <a:t>Who is this person?</a:t>
            </a:r>
            <a:endParaRPr lang="ko-KR" altLang="en-US" b="1" dirty="0">
              <a:latin typeface="MV Boli" panose="02000500030200090000" pitchFamily="2" charset="0"/>
              <a:ea typeface="Noto Sans CJK KR Bold" panose="020B0800000000000000" pitchFamily="34" charset="-127"/>
              <a:cs typeface="MV Boli" panose="02000500030200090000" pitchFamily="2" charset="0"/>
            </a:endParaRPr>
          </a:p>
        </p:txBody>
      </p:sp>
      <p:pic>
        <p:nvPicPr>
          <p:cNvPr id="36" name="그림 35" descr="여자, 쥐고있는, 침대, 보는이(가) 표시된 사진&#10;&#10;자동 생성된 설명">
            <a:extLst>
              <a:ext uri="{FF2B5EF4-FFF2-40B4-BE49-F238E27FC236}">
                <a16:creationId xmlns:a16="http://schemas.microsoft.com/office/drawing/2014/main" id="{53F28816-CF25-4D25-A6FD-7E8D100F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12" y="470928"/>
            <a:ext cx="4598100" cy="6130800"/>
          </a:xfrm>
          <a:prstGeom prst="rect">
            <a:avLst/>
          </a:prstGeom>
        </p:spPr>
      </p:pic>
      <p:pic>
        <p:nvPicPr>
          <p:cNvPr id="39" name="그림 38" descr="여자, 쥐고있는, 침대, 보는이(가) 표시된 사진&#10;&#10;자동 생성된 설명">
            <a:extLst>
              <a:ext uri="{FF2B5EF4-FFF2-40B4-BE49-F238E27FC236}">
                <a16:creationId xmlns:a16="http://schemas.microsoft.com/office/drawing/2014/main" id="{DA135208-F672-4953-BEA9-082D08E35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38" y="470928"/>
            <a:ext cx="4598100" cy="6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27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FE4724-D9E4-45A6-B19F-503E7A6A2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 t="15240" r="2268" b="4097"/>
          <a:stretch/>
        </p:blipFill>
        <p:spPr>
          <a:xfrm>
            <a:off x="1466972" y="1625306"/>
            <a:ext cx="5318244" cy="419657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35CD9C-734E-4DA8-AC7C-372E6B974926}"/>
              </a:ext>
            </a:extLst>
          </p:cNvPr>
          <p:cNvSpPr txBox="1"/>
          <p:nvPr/>
        </p:nvSpPr>
        <p:spPr>
          <a:xfrm>
            <a:off x="1615070" y="1229612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B6A91-B6C6-48BB-B244-10D599A98925}"/>
              </a:ext>
            </a:extLst>
          </p:cNvPr>
          <p:cNvSpPr txBox="1"/>
          <p:nvPr/>
        </p:nvSpPr>
        <p:spPr>
          <a:xfrm>
            <a:off x="2681871" y="1229612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사람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8F40D-7AD9-40DA-9277-4F09E484DDDB}"/>
              </a:ext>
            </a:extLst>
          </p:cNvPr>
          <p:cNvSpPr txBox="1"/>
          <p:nvPr/>
        </p:nvSpPr>
        <p:spPr>
          <a:xfrm>
            <a:off x="3655615" y="1229612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5A9C81-AC31-48CA-A084-3D96B1334214}"/>
              </a:ext>
            </a:extLst>
          </p:cNvPr>
          <p:cNvSpPr txBox="1"/>
          <p:nvPr/>
        </p:nvSpPr>
        <p:spPr>
          <a:xfrm>
            <a:off x="4770077" y="1239137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279A2-94B4-4D44-B52D-1C9C3773C597}"/>
              </a:ext>
            </a:extLst>
          </p:cNvPr>
          <p:cNvSpPr txBox="1"/>
          <p:nvPr/>
        </p:nvSpPr>
        <p:spPr>
          <a:xfrm>
            <a:off x="5687570" y="1229612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41866-6520-4C10-96FD-C685B77D64AE}"/>
              </a:ext>
            </a:extLst>
          </p:cNvPr>
          <p:cNvSpPr txBox="1"/>
          <p:nvPr/>
        </p:nvSpPr>
        <p:spPr>
          <a:xfrm>
            <a:off x="590408" y="1991612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who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BD399F-F909-40AC-A147-4E3175A90FBB}"/>
              </a:ext>
            </a:extLst>
          </p:cNvPr>
          <p:cNvSpPr txBox="1"/>
          <p:nvPr/>
        </p:nvSpPr>
        <p:spPr>
          <a:xfrm>
            <a:off x="590408" y="2906012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is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8C7B0-F8A4-4CDF-9E17-467B47258FA3}"/>
              </a:ext>
            </a:extLst>
          </p:cNvPr>
          <p:cNvSpPr txBox="1"/>
          <p:nvPr/>
        </p:nvSpPr>
        <p:spPr>
          <a:xfrm>
            <a:off x="590408" y="4110030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this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6A526-5F04-4184-9451-345E6CC6E1D3}"/>
              </a:ext>
            </a:extLst>
          </p:cNvPr>
          <p:cNvSpPr txBox="1"/>
          <p:nvPr/>
        </p:nvSpPr>
        <p:spPr>
          <a:xfrm>
            <a:off x="243388" y="5129382"/>
            <a:ext cx="109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person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9E916-F585-4291-B0BA-7A874ABA2E30}"/>
              </a:ext>
            </a:extLst>
          </p:cNvPr>
          <p:cNvSpPr txBox="1"/>
          <p:nvPr/>
        </p:nvSpPr>
        <p:spPr>
          <a:xfrm rot="1713877">
            <a:off x="5000101" y="1042979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7D202B-4E77-49FF-8226-BFA8F57C29A6}"/>
              </a:ext>
            </a:extLst>
          </p:cNvPr>
          <p:cNvSpPr txBox="1"/>
          <p:nvPr/>
        </p:nvSpPr>
        <p:spPr>
          <a:xfrm rot="8521800">
            <a:off x="7286915" y="2595309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C1FD2C-4037-4C78-96BF-5D8B0D08A227}"/>
              </a:ext>
            </a:extLst>
          </p:cNvPr>
          <p:cNvSpPr txBox="1"/>
          <p:nvPr/>
        </p:nvSpPr>
        <p:spPr>
          <a:xfrm rot="8521800">
            <a:off x="7338203" y="2771918"/>
            <a:ext cx="88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5A6B3E-8991-479B-BA72-A97C3A80933A}"/>
              </a:ext>
            </a:extLst>
          </p:cNvPr>
          <p:cNvSpPr txBox="1"/>
          <p:nvPr/>
        </p:nvSpPr>
        <p:spPr>
          <a:xfrm rot="7580224">
            <a:off x="7686091" y="2765156"/>
            <a:ext cx="88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C44E3-3404-4906-A723-F48D21F63BA0}"/>
              </a:ext>
            </a:extLst>
          </p:cNvPr>
          <p:cNvSpPr txBox="1"/>
          <p:nvPr/>
        </p:nvSpPr>
        <p:spPr>
          <a:xfrm rot="6106329">
            <a:off x="7950208" y="3002792"/>
            <a:ext cx="963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5E5C6A-3F81-4456-AED5-839DDE991036}"/>
              </a:ext>
            </a:extLst>
          </p:cNvPr>
          <p:cNvSpPr txBox="1"/>
          <p:nvPr/>
        </p:nvSpPr>
        <p:spPr>
          <a:xfrm rot="2583534">
            <a:off x="7752880" y="3234327"/>
            <a:ext cx="1184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BDBAEA-C130-46BC-A164-2C9FF25B1900}"/>
              </a:ext>
            </a:extLst>
          </p:cNvPr>
          <p:cNvSpPr txBox="1"/>
          <p:nvPr/>
        </p:nvSpPr>
        <p:spPr>
          <a:xfrm>
            <a:off x="4895690" y="674212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401F54-97BE-41E9-9B33-D84B80F12E4E}"/>
              </a:ext>
            </a:extLst>
          </p:cNvPr>
          <p:cNvSpPr txBox="1"/>
          <p:nvPr/>
        </p:nvSpPr>
        <p:spPr>
          <a:xfrm rot="21302976">
            <a:off x="5110094" y="394530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C3FD5C-C3EA-43C3-9EEA-59DD4F17E0F6}"/>
              </a:ext>
            </a:extLst>
          </p:cNvPr>
          <p:cNvSpPr txBox="1"/>
          <p:nvPr/>
        </p:nvSpPr>
        <p:spPr>
          <a:xfrm rot="19625709">
            <a:off x="5520176" y="218666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227357-E800-479F-9ABD-FCBBF7FD06AB}"/>
              </a:ext>
            </a:extLst>
          </p:cNvPr>
          <p:cNvSpPr txBox="1"/>
          <p:nvPr/>
        </p:nvSpPr>
        <p:spPr>
          <a:xfrm rot="20289416">
            <a:off x="6137878" y="226802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2F6CED-AC47-4982-AEBA-D33322959CFE}"/>
              </a:ext>
            </a:extLst>
          </p:cNvPr>
          <p:cNvSpPr txBox="1"/>
          <p:nvPr/>
        </p:nvSpPr>
        <p:spPr>
          <a:xfrm rot="18888631">
            <a:off x="5923007" y="146494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47EC03-4CB2-4040-B165-62BD8BC3997D}"/>
              </a:ext>
            </a:extLst>
          </p:cNvPr>
          <p:cNvSpPr txBox="1"/>
          <p:nvPr/>
        </p:nvSpPr>
        <p:spPr>
          <a:xfrm rot="20289416">
            <a:off x="5250134" y="127065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1F2A-622A-4BFB-A863-02255D80B49A}"/>
              </a:ext>
            </a:extLst>
          </p:cNvPr>
          <p:cNvSpPr txBox="1"/>
          <p:nvPr/>
        </p:nvSpPr>
        <p:spPr>
          <a:xfrm rot="20289416">
            <a:off x="6637680" y="502425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56D182-A469-4B32-B324-200437DE1C29}"/>
              </a:ext>
            </a:extLst>
          </p:cNvPr>
          <p:cNvSpPr txBox="1"/>
          <p:nvPr/>
        </p:nvSpPr>
        <p:spPr>
          <a:xfrm rot="17393005">
            <a:off x="6409864" y="245173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C9DEED-EA32-406F-AF70-26BDC57F6DDE}"/>
              </a:ext>
            </a:extLst>
          </p:cNvPr>
          <p:cNvSpPr txBox="1"/>
          <p:nvPr/>
        </p:nvSpPr>
        <p:spPr>
          <a:xfrm rot="20289416">
            <a:off x="6926052" y="896990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05A475-B8B2-41B7-B227-601666734CB4}"/>
              </a:ext>
            </a:extLst>
          </p:cNvPr>
          <p:cNvSpPr txBox="1"/>
          <p:nvPr/>
        </p:nvSpPr>
        <p:spPr>
          <a:xfrm>
            <a:off x="6753319" y="748245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CD9FDE-C9D2-4862-B058-5ADCCC9CD4B2}"/>
              </a:ext>
            </a:extLst>
          </p:cNvPr>
          <p:cNvSpPr txBox="1"/>
          <p:nvPr/>
        </p:nvSpPr>
        <p:spPr>
          <a:xfrm rot="20289416">
            <a:off x="7047543" y="1141956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CAF837-70DA-4B14-A685-33CBB8295B5F}"/>
              </a:ext>
            </a:extLst>
          </p:cNvPr>
          <p:cNvSpPr txBox="1"/>
          <p:nvPr/>
        </p:nvSpPr>
        <p:spPr>
          <a:xfrm>
            <a:off x="7037580" y="1398131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088BB5-1C18-40C2-9738-0E3F857D0321}"/>
              </a:ext>
            </a:extLst>
          </p:cNvPr>
          <p:cNvSpPr txBox="1"/>
          <p:nvPr/>
        </p:nvSpPr>
        <p:spPr>
          <a:xfrm rot="10474761">
            <a:off x="6989954" y="1637911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695F3C-96A4-4433-98C1-476925077151}"/>
              </a:ext>
            </a:extLst>
          </p:cNvPr>
          <p:cNvSpPr txBox="1"/>
          <p:nvPr/>
        </p:nvSpPr>
        <p:spPr>
          <a:xfrm rot="6790650">
            <a:off x="7071189" y="1950861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E4E1B3-6CB6-4EC8-AD2A-98C5C3B64702}"/>
              </a:ext>
            </a:extLst>
          </p:cNvPr>
          <p:cNvSpPr txBox="1"/>
          <p:nvPr/>
        </p:nvSpPr>
        <p:spPr>
          <a:xfrm rot="3852012">
            <a:off x="7099763" y="2398667"/>
            <a:ext cx="8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누구</a:t>
            </a:r>
          </a:p>
        </p:txBody>
      </p:sp>
      <p:pic>
        <p:nvPicPr>
          <p:cNvPr id="64" name="그림 63" descr="여자, 쥐고있는, 침대, 보는이(가) 표시된 사진&#10;&#10;자동 생성된 설명">
            <a:extLst>
              <a:ext uri="{FF2B5EF4-FFF2-40B4-BE49-F238E27FC236}">
                <a16:creationId xmlns:a16="http://schemas.microsoft.com/office/drawing/2014/main" id="{F0261E99-AC6B-4FF9-A124-74B9038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94" y="1963505"/>
            <a:ext cx="2951133" cy="393484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8E023EB-C864-49C1-A64D-B5DA8203B4A2}"/>
              </a:ext>
            </a:extLst>
          </p:cNvPr>
          <p:cNvSpPr txBox="1"/>
          <p:nvPr/>
        </p:nvSpPr>
        <p:spPr>
          <a:xfrm>
            <a:off x="10285245" y="1180111"/>
            <a:ext cx="145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정답</a:t>
            </a:r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3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A5248CE-626F-465D-A3A4-2FF2D6B7841A}"/>
              </a:ext>
            </a:extLst>
          </p:cNvPr>
          <p:cNvSpPr txBox="1"/>
          <p:nvPr/>
        </p:nvSpPr>
        <p:spPr>
          <a:xfrm>
            <a:off x="9101896" y="1890349"/>
            <a:ext cx="2934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조유림</a:t>
            </a:r>
            <a:r>
              <a:rPr lang="en-US" altLang="ko-KR" sz="6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6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0" name="그림 69" descr="여자, 쥐고있는, 침대, 보는이(가) 표시된 사진&#10;&#10;자동 생성된 설명">
            <a:extLst>
              <a:ext uri="{FF2B5EF4-FFF2-40B4-BE49-F238E27FC236}">
                <a16:creationId xmlns:a16="http://schemas.microsoft.com/office/drawing/2014/main" id="{6CD7A4F5-55B7-4EFC-AC5E-63826A3A4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80" y="345333"/>
            <a:ext cx="2190614" cy="2920818"/>
          </a:xfrm>
          <a:prstGeom prst="rect">
            <a:avLst/>
          </a:prstGeom>
        </p:spPr>
      </p:pic>
      <p:pic>
        <p:nvPicPr>
          <p:cNvPr id="71" name="그림 70" descr="여자, 쥐고있는, 침대, 보는이(가) 표시된 사진&#10;&#10;자동 생성된 설명">
            <a:extLst>
              <a:ext uri="{FF2B5EF4-FFF2-40B4-BE49-F238E27FC236}">
                <a16:creationId xmlns:a16="http://schemas.microsoft.com/office/drawing/2014/main" id="{C25A06E4-521C-420E-919E-186C37E89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30" y="2923156"/>
            <a:ext cx="2951133" cy="39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DB7B474-C019-4D5E-9DD0-0C3670CB78C7}"/>
              </a:ext>
            </a:extLst>
          </p:cNvPr>
          <p:cNvSpPr txBox="1"/>
          <p:nvPr/>
        </p:nvSpPr>
        <p:spPr>
          <a:xfrm>
            <a:off x="702849" y="1075998"/>
            <a:ext cx="9342308" cy="79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잘</a:t>
            </a:r>
            <a:r>
              <a:rPr lang="en-US" altLang="ko-KR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번역된 예시</a:t>
            </a:r>
            <a:endParaRPr lang="en-US" altLang="ko-KR" sz="44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BD84D4-44EE-4C35-9BEC-BC4CA0CB2670}"/>
              </a:ext>
            </a:extLst>
          </p:cNvPr>
          <p:cNvGrpSpPr/>
          <p:nvPr/>
        </p:nvGrpSpPr>
        <p:grpSpPr>
          <a:xfrm>
            <a:off x="892665" y="470928"/>
            <a:ext cx="1574641" cy="277705"/>
            <a:chOff x="1010593" y="470928"/>
            <a:chExt cx="1574641" cy="27770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0F74BD-C29D-4056-9C62-B9DDA16785E1}"/>
                </a:ext>
              </a:extLst>
            </p:cNvPr>
            <p:cNvSpPr/>
            <p:nvPr/>
          </p:nvSpPr>
          <p:spPr>
            <a:xfrm>
              <a:off x="1010593" y="537207"/>
              <a:ext cx="13243" cy="1505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0C5951-F97A-4A0D-BF13-982D2A8BD73D}"/>
                </a:ext>
              </a:extLst>
            </p:cNvPr>
            <p:cNvSpPr txBox="1"/>
            <p:nvPr/>
          </p:nvSpPr>
          <p:spPr>
            <a:xfrm>
              <a:off x="1049236" y="470928"/>
              <a:ext cx="1535998" cy="277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2020 FALL ESC FINAL</a:t>
              </a:r>
              <a:endParaRPr 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3C71C5B-65A7-4E2F-B0BD-A97005F88304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0CFBB8-23D8-4794-B696-9A6917F38746}"/>
              </a:ext>
            </a:extLst>
          </p:cNvPr>
          <p:cNvSpPr/>
          <p:nvPr/>
        </p:nvSpPr>
        <p:spPr>
          <a:xfrm>
            <a:off x="1133887" y="2113823"/>
            <a:ext cx="4495898" cy="367418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14F8FA-9D89-457E-BEAE-8A65F5F65F62}"/>
              </a:ext>
            </a:extLst>
          </p:cNvPr>
          <p:cNvSpPr/>
          <p:nvPr/>
        </p:nvSpPr>
        <p:spPr>
          <a:xfrm>
            <a:off x="1259529" y="2190605"/>
            <a:ext cx="4257789" cy="34885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8B59EC-A9FF-494C-92B3-770D90165069}"/>
              </a:ext>
            </a:extLst>
          </p:cNvPr>
          <p:cNvGrpSpPr/>
          <p:nvPr/>
        </p:nvGrpSpPr>
        <p:grpSpPr>
          <a:xfrm>
            <a:off x="5967715" y="3915001"/>
            <a:ext cx="117120" cy="193680"/>
            <a:chOff x="4021493" y="4570410"/>
            <a:chExt cx="117120" cy="19368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B04DB2F-BFFB-425E-B4FA-A339492FB89B}"/>
                </a:ext>
              </a:extLst>
            </p:cNvPr>
            <p:cNvCxnSpPr>
              <a:cxnSpLocks/>
            </p:cNvCxnSpPr>
            <p:nvPr/>
          </p:nvCxnSpPr>
          <p:spPr>
            <a:xfrm>
              <a:off x="4021493" y="4570410"/>
              <a:ext cx="117120" cy="10636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D970513-8DD2-44F4-A68C-6164DB9E5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493" y="4657724"/>
              <a:ext cx="117120" cy="10636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587CFF-2E4F-4D1D-B7C7-B9338C18544B}"/>
              </a:ext>
            </a:extLst>
          </p:cNvPr>
          <p:cNvSpPr/>
          <p:nvPr/>
        </p:nvSpPr>
        <p:spPr>
          <a:xfrm>
            <a:off x="6332476" y="2113822"/>
            <a:ext cx="4495898" cy="367418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F42C6C-DE15-4CA5-A9F9-C2FD976C4C93}"/>
              </a:ext>
            </a:extLst>
          </p:cNvPr>
          <p:cNvSpPr/>
          <p:nvPr/>
        </p:nvSpPr>
        <p:spPr>
          <a:xfrm>
            <a:off x="6458118" y="2190604"/>
            <a:ext cx="4257789" cy="34885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" descr="식사는 하셨습니까? - Home | Facebook">
            <a:extLst>
              <a:ext uri="{FF2B5EF4-FFF2-40B4-BE49-F238E27FC236}">
                <a16:creationId xmlns:a16="http://schemas.microsoft.com/office/drawing/2014/main" id="{F3D0643A-DBB6-4CE3-B0D9-C0BE5F8C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96" y="2278216"/>
            <a:ext cx="3063217" cy="306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식사는 하셨습니까? - Home | Facebook">
            <a:extLst>
              <a:ext uri="{FF2B5EF4-FFF2-40B4-BE49-F238E27FC236}">
                <a16:creationId xmlns:a16="http://schemas.microsoft.com/office/drawing/2014/main" id="{DCE8F691-BCA5-4B68-B748-50DAD260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03" y="2278215"/>
            <a:ext cx="3063217" cy="306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0CA2729-E665-45A5-90E6-A4E3BCCDF55E}"/>
              </a:ext>
            </a:extLst>
          </p:cNvPr>
          <p:cNvSpPr txBox="1"/>
          <p:nvPr/>
        </p:nvSpPr>
        <p:spPr>
          <a:xfrm>
            <a:off x="7055403" y="2329757"/>
            <a:ext cx="3063216" cy="137537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900" b="1" dirty="0">
                <a:latin typeface="Bradley Hand ITC" panose="03070402050302030203" pitchFamily="66" charset="0"/>
              </a:rPr>
              <a:t>Do you have a meal with &lt;</a:t>
            </a:r>
            <a:r>
              <a:rPr lang="en-US" altLang="ko-KR" sz="2900" b="1" dirty="0" err="1">
                <a:latin typeface="Bradley Hand ITC" panose="03070402050302030203" pitchFamily="66" charset="0"/>
              </a:rPr>
              <a:t>unk</a:t>
            </a:r>
            <a:r>
              <a:rPr lang="en-US" altLang="ko-KR" sz="2900" b="1" dirty="0">
                <a:latin typeface="Bradley Hand ITC" panose="03070402050302030203" pitchFamily="66" charset="0"/>
              </a:rPr>
              <a:t>&gt;?</a:t>
            </a:r>
            <a:endParaRPr lang="ko-KR" altLang="en-US" sz="29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5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5DE875-2697-466C-B93D-023EF8C22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6" t="10489" r="5974" b="3494"/>
          <a:stretch/>
        </p:blipFill>
        <p:spPr>
          <a:xfrm>
            <a:off x="1320800" y="894834"/>
            <a:ext cx="2501900" cy="5778500"/>
          </a:xfrm>
        </p:spPr>
      </p:pic>
      <p:pic>
        <p:nvPicPr>
          <p:cNvPr id="1026" name="Picture 2" descr="아침 식사를 왜 해야 하나요? | Milk 톡톡">
            <a:extLst>
              <a:ext uri="{FF2B5EF4-FFF2-40B4-BE49-F238E27FC236}">
                <a16:creationId xmlns:a16="http://schemas.microsoft.com/office/drawing/2014/main" id="{2CA0D6CD-06C1-417A-B3AA-68D58674B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398949"/>
            <a:ext cx="48768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60928-6CA2-4DEE-9DF7-7FC3DC75F12F}"/>
              </a:ext>
            </a:extLst>
          </p:cNvPr>
          <p:cNvSpPr txBox="1"/>
          <p:nvPr/>
        </p:nvSpPr>
        <p:spPr>
          <a:xfrm>
            <a:off x="1320800" y="525502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식사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8DD73-83ED-422F-A614-78616C0AB846}"/>
              </a:ext>
            </a:extLst>
          </p:cNvPr>
          <p:cNvSpPr txBox="1"/>
          <p:nvPr/>
        </p:nvSpPr>
        <p:spPr>
          <a:xfrm>
            <a:off x="2199178" y="525502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는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78EFE-4770-41FC-99BA-D99E2E698F88}"/>
              </a:ext>
            </a:extLst>
          </p:cNvPr>
          <p:cNvSpPr txBox="1"/>
          <p:nvPr/>
        </p:nvSpPr>
        <p:spPr>
          <a:xfrm>
            <a:off x="2729460" y="525502"/>
            <a:ext cx="14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하셨습니까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7BAA2-E105-4CE2-B9BC-45EB108933EA}"/>
              </a:ext>
            </a:extLst>
          </p:cNvPr>
          <p:cNvSpPr txBox="1"/>
          <p:nvPr/>
        </p:nvSpPr>
        <p:spPr>
          <a:xfrm>
            <a:off x="386080" y="1079500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do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AF1EA-2B40-4F45-956F-9FFCAFDBAE17}"/>
              </a:ext>
            </a:extLst>
          </p:cNvPr>
          <p:cNvSpPr txBox="1"/>
          <p:nvPr/>
        </p:nvSpPr>
        <p:spPr>
          <a:xfrm>
            <a:off x="386080" y="1846660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you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7072A7-3158-4099-AB3C-B8353FD22DCE}"/>
              </a:ext>
            </a:extLst>
          </p:cNvPr>
          <p:cNvSpPr txBox="1"/>
          <p:nvPr/>
        </p:nvSpPr>
        <p:spPr>
          <a:xfrm>
            <a:off x="386080" y="2754173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have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D42C2-5CE2-4D8E-A83A-2D9125F36418}"/>
              </a:ext>
            </a:extLst>
          </p:cNvPr>
          <p:cNvSpPr txBox="1"/>
          <p:nvPr/>
        </p:nvSpPr>
        <p:spPr>
          <a:xfrm>
            <a:off x="386080" y="3621574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C7050-7D5C-4BA8-950F-71BB3450E3BF}"/>
              </a:ext>
            </a:extLst>
          </p:cNvPr>
          <p:cNvSpPr txBox="1"/>
          <p:nvPr/>
        </p:nvSpPr>
        <p:spPr>
          <a:xfrm>
            <a:off x="386080" y="4360238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meal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97FD74-7F15-4533-8864-E6B8C9AF824A}"/>
              </a:ext>
            </a:extLst>
          </p:cNvPr>
          <p:cNvSpPr txBox="1"/>
          <p:nvPr/>
        </p:nvSpPr>
        <p:spPr>
          <a:xfrm>
            <a:off x="386080" y="5332120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0B5EB-62AE-4D96-8C49-B00C6ACF9544}"/>
              </a:ext>
            </a:extLst>
          </p:cNvPr>
          <p:cNvSpPr txBox="1"/>
          <p:nvPr/>
        </p:nvSpPr>
        <p:spPr>
          <a:xfrm>
            <a:off x="386080" y="6119336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&lt;</a:t>
            </a:r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unk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&gt;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7BF932-CD3C-49F7-B4C9-0DE2A84C2EB2}"/>
              </a:ext>
            </a:extLst>
          </p:cNvPr>
          <p:cNvGrpSpPr/>
          <p:nvPr/>
        </p:nvGrpSpPr>
        <p:grpSpPr>
          <a:xfrm>
            <a:off x="9067800" y="1142921"/>
            <a:ext cx="1057275" cy="767160"/>
            <a:chOff x="9067800" y="1142921"/>
            <a:chExt cx="1057275" cy="76716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90275D5-2E90-440B-BE59-D3FFDFD457EF}"/>
                </a:ext>
              </a:extLst>
            </p:cNvPr>
            <p:cNvSpPr/>
            <p:nvPr/>
          </p:nvSpPr>
          <p:spPr>
            <a:xfrm>
              <a:off x="9144000" y="1142921"/>
              <a:ext cx="752475" cy="76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E1800E-4626-47F5-99C0-DCDC7DC240AA}"/>
                </a:ext>
              </a:extLst>
            </p:cNvPr>
            <p:cNvSpPr txBox="1"/>
            <p:nvPr/>
          </p:nvSpPr>
          <p:spPr>
            <a:xfrm>
              <a:off x="9067800" y="1323975"/>
              <a:ext cx="1057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&lt;</a:t>
              </a:r>
              <a:r>
                <a:rPr lang="en-US" altLang="ko-KR" dirty="0" err="1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unk</a:t>
              </a:r>
              <a:r>
                <a:rPr lang="en-US" altLang="ko-KR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&gt;</a:t>
              </a:r>
              <a:endPara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2AA7E45-ED15-45CC-BA77-FC67DF50C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14" y="3832477"/>
            <a:ext cx="4438844" cy="19956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90677D-8C8F-4C16-A462-B82B3F8D7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048" y="4940036"/>
            <a:ext cx="5269946" cy="17762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2D644F-00CB-475D-A819-219EBD0FA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1049" y="4371242"/>
            <a:ext cx="1337945" cy="52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DB7B474-C019-4D5E-9DD0-0C3670CB78C7}"/>
              </a:ext>
            </a:extLst>
          </p:cNvPr>
          <p:cNvSpPr txBox="1"/>
          <p:nvPr/>
        </p:nvSpPr>
        <p:spPr>
          <a:xfrm>
            <a:off x="702849" y="1075998"/>
            <a:ext cx="9342308" cy="79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잘</a:t>
            </a:r>
            <a:r>
              <a:rPr lang="en-US" altLang="ko-KR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번역된 예시</a:t>
            </a:r>
            <a:endParaRPr lang="en-US" altLang="ko-KR" sz="44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BD84D4-44EE-4C35-9BEC-BC4CA0CB2670}"/>
              </a:ext>
            </a:extLst>
          </p:cNvPr>
          <p:cNvGrpSpPr/>
          <p:nvPr/>
        </p:nvGrpSpPr>
        <p:grpSpPr>
          <a:xfrm>
            <a:off x="892665" y="470928"/>
            <a:ext cx="1574641" cy="277705"/>
            <a:chOff x="1010593" y="470928"/>
            <a:chExt cx="1574641" cy="27770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0F74BD-C29D-4056-9C62-B9DDA16785E1}"/>
                </a:ext>
              </a:extLst>
            </p:cNvPr>
            <p:cNvSpPr/>
            <p:nvPr/>
          </p:nvSpPr>
          <p:spPr>
            <a:xfrm>
              <a:off x="1010593" y="537207"/>
              <a:ext cx="13243" cy="1505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0C5951-F97A-4A0D-BF13-982D2A8BD73D}"/>
                </a:ext>
              </a:extLst>
            </p:cNvPr>
            <p:cNvSpPr txBox="1"/>
            <p:nvPr/>
          </p:nvSpPr>
          <p:spPr>
            <a:xfrm>
              <a:off x="1049236" y="470928"/>
              <a:ext cx="1535998" cy="277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2020 FALL ESC FINAL</a:t>
              </a:r>
              <a:endParaRPr 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3C71C5B-65A7-4E2F-B0BD-A97005F88304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570367-B140-400F-B76D-80337E259688}"/>
              </a:ext>
            </a:extLst>
          </p:cNvPr>
          <p:cNvSpPr/>
          <p:nvPr/>
        </p:nvSpPr>
        <p:spPr>
          <a:xfrm>
            <a:off x="1025937" y="2176232"/>
            <a:ext cx="4495898" cy="367418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FE1111-407A-4693-A620-49697C0C6151}"/>
              </a:ext>
            </a:extLst>
          </p:cNvPr>
          <p:cNvSpPr/>
          <p:nvPr/>
        </p:nvSpPr>
        <p:spPr>
          <a:xfrm>
            <a:off x="1151579" y="2253014"/>
            <a:ext cx="4257789" cy="34885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4C26EA-5112-4885-B277-BC7C77854AC7}"/>
              </a:ext>
            </a:extLst>
          </p:cNvPr>
          <p:cNvGrpSpPr/>
          <p:nvPr/>
        </p:nvGrpSpPr>
        <p:grpSpPr>
          <a:xfrm>
            <a:off x="5859765" y="3977410"/>
            <a:ext cx="117120" cy="193680"/>
            <a:chOff x="4021493" y="4570410"/>
            <a:chExt cx="117120" cy="19368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88CAE15-012C-470C-8F4E-5046A192265B}"/>
                </a:ext>
              </a:extLst>
            </p:cNvPr>
            <p:cNvCxnSpPr>
              <a:cxnSpLocks/>
            </p:cNvCxnSpPr>
            <p:nvPr/>
          </p:nvCxnSpPr>
          <p:spPr>
            <a:xfrm>
              <a:off x="4021493" y="4570410"/>
              <a:ext cx="117120" cy="10636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89EA5EC-15E5-4E32-9688-C267117A5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493" y="4657724"/>
              <a:ext cx="117120" cy="10636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2C3157-0089-4ECC-A0C5-D9F5C1026F9E}"/>
              </a:ext>
            </a:extLst>
          </p:cNvPr>
          <p:cNvSpPr/>
          <p:nvPr/>
        </p:nvSpPr>
        <p:spPr>
          <a:xfrm>
            <a:off x="6224526" y="2176231"/>
            <a:ext cx="4495898" cy="367418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9C658AC-6DFA-4527-88CA-E4ED8B0D518A}"/>
              </a:ext>
            </a:extLst>
          </p:cNvPr>
          <p:cNvSpPr/>
          <p:nvPr/>
        </p:nvSpPr>
        <p:spPr>
          <a:xfrm>
            <a:off x="6350168" y="2253013"/>
            <a:ext cx="4257789" cy="34885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808E43-2CB2-40A3-8787-CD1C5993F986}"/>
              </a:ext>
            </a:extLst>
          </p:cNvPr>
          <p:cNvSpPr txBox="1"/>
          <p:nvPr/>
        </p:nvSpPr>
        <p:spPr>
          <a:xfrm>
            <a:off x="6435606" y="4775804"/>
            <a:ext cx="40228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istina" panose="03060402040406080204" pitchFamily="66" charset="0"/>
              </a:rPr>
              <a:t>I will &lt;</a:t>
            </a:r>
            <a:r>
              <a:rPr lang="en-US" altLang="ko-KR" sz="2800" dirty="0" err="1">
                <a:latin typeface="Pristina" panose="03060402040406080204" pitchFamily="66" charset="0"/>
              </a:rPr>
              <a:t>unk</a:t>
            </a:r>
            <a:r>
              <a:rPr lang="en-US" altLang="ko-KR" sz="2800" dirty="0">
                <a:latin typeface="Pristina" panose="03060402040406080204" pitchFamily="66" charset="0"/>
              </a:rPr>
              <a:t>&gt; you next time.</a:t>
            </a:r>
            <a:endParaRPr lang="ko-KR" altLang="en-US" sz="2800" dirty="0">
              <a:latin typeface="Pristina" panose="03060402040406080204" pitchFamily="66" charset="0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8F70077-1C49-45E7-8817-0801A82D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79" y="2253013"/>
            <a:ext cx="4257789" cy="235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26B19F17-F1B1-4FF8-84EE-9D9E0153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710" y="2253013"/>
            <a:ext cx="4257789" cy="235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B40EC9C-CED5-4F91-A191-1883D5AB3EA8}"/>
              </a:ext>
            </a:extLst>
          </p:cNvPr>
          <p:cNvSpPr txBox="1"/>
          <p:nvPr/>
        </p:nvSpPr>
        <p:spPr>
          <a:xfrm>
            <a:off x="1149149" y="4775804"/>
            <a:ext cx="413640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다음 생애에는 오래오래 당신 옆에 </a:t>
            </a:r>
            <a:r>
              <a:rPr lang="ko-KR" altLang="en-US" sz="28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있을게요</a:t>
            </a:r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endParaRPr lang="ko-KR" altLang="en-US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06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광장이(가) 표시된 사진&#10;&#10;자동 생성된 설명">
            <a:extLst>
              <a:ext uri="{FF2B5EF4-FFF2-40B4-BE49-F238E27FC236}">
                <a16:creationId xmlns:a16="http://schemas.microsoft.com/office/drawing/2014/main" id="{BD89AC0C-1294-4550-9F7C-BF975A8A0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t="8503" r="2141" b="3296"/>
          <a:stretch/>
        </p:blipFill>
        <p:spPr>
          <a:xfrm>
            <a:off x="752475" y="742950"/>
            <a:ext cx="6067426" cy="6029325"/>
          </a:xfrm>
        </p:spPr>
      </p:pic>
      <p:pic>
        <p:nvPicPr>
          <p:cNvPr id="2052" name="Picture 4" descr="I will look for you, I will find you and I will kill you - PUBG - YouTube">
            <a:extLst>
              <a:ext uri="{FF2B5EF4-FFF2-40B4-BE49-F238E27FC236}">
                <a16:creationId xmlns:a16="http://schemas.microsoft.com/office/drawing/2014/main" id="{D102F0F8-D1B6-467B-9706-10CC11839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238708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E5E117-83C8-4E05-AABD-110950821130}"/>
              </a:ext>
            </a:extLst>
          </p:cNvPr>
          <p:cNvSpPr txBox="1"/>
          <p:nvPr/>
        </p:nvSpPr>
        <p:spPr>
          <a:xfrm>
            <a:off x="825500" y="373618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다음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E7140-10E6-4EDF-8A12-2EC5FF4A66A5}"/>
              </a:ext>
            </a:extLst>
          </p:cNvPr>
          <p:cNvSpPr txBox="1"/>
          <p:nvPr/>
        </p:nvSpPr>
        <p:spPr>
          <a:xfrm>
            <a:off x="1761142" y="373618"/>
            <a:ext cx="100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생에는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DE4A1-133B-4ECB-AB6D-89DCFCF2FCE4}"/>
              </a:ext>
            </a:extLst>
          </p:cNvPr>
          <p:cNvSpPr txBox="1"/>
          <p:nvPr/>
        </p:nvSpPr>
        <p:spPr>
          <a:xfrm>
            <a:off x="2661255" y="375761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오래오래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63F2DD-F7EA-40F5-AD03-02D427A711F7}"/>
              </a:ext>
            </a:extLst>
          </p:cNvPr>
          <p:cNvSpPr txBox="1"/>
          <p:nvPr/>
        </p:nvSpPr>
        <p:spPr>
          <a:xfrm>
            <a:off x="3700463" y="375761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당신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AE513-EAA5-4B5C-9BE1-FC00A7962AEF}"/>
              </a:ext>
            </a:extLst>
          </p:cNvPr>
          <p:cNvSpPr txBox="1"/>
          <p:nvPr/>
        </p:nvSpPr>
        <p:spPr>
          <a:xfrm>
            <a:off x="4707732" y="375761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곁에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6552D-3B7E-41A8-BD3D-2F7AE0C6DDCA}"/>
              </a:ext>
            </a:extLst>
          </p:cNvPr>
          <p:cNvSpPr txBox="1"/>
          <p:nvPr/>
        </p:nvSpPr>
        <p:spPr>
          <a:xfrm>
            <a:off x="5753101" y="375761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있을게요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961CD-E19A-4BBE-92FB-4BB202C81FD4}"/>
              </a:ext>
            </a:extLst>
          </p:cNvPr>
          <p:cNvSpPr txBox="1"/>
          <p:nvPr/>
        </p:nvSpPr>
        <p:spPr>
          <a:xfrm>
            <a:off x="54957" y="1021318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C489C-94A8-4A58-BDBF-4A414D11E86C}"/>
              </a:ext>
            </a:extLst>
          </p:cNvPr>
          <p:cNvSpPr txBox="1"/>
          <p:nvPr/>
        </p:nvSpPr>
        <p:spPr>
          <a:xfrm>
            <a:off x="54957" y="2050018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will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097E9-33CC-4721-A898-3A112AFBD2C0}"/>
              </a:ext>
            </a:extLst>
          </p:cNvPr>
          <p:cNvSpPr txBox="1"/>
          <p:nvPr/>
        </p:nvSpPr>
        <p:spPr>
          <a:xfrm>
            <a:off x="-106968" y="3078718"/>
            <a:ext cx="93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&lt;</a:t>
            </a:r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unk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&gt;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0A1F5E-6EE3-463C-BFDE-4460A3373C06}"/>
              </a:ext>
            </a:extLst>
          </p:cNvPr>
          <p:cNvSpPr txBox="1"/>
          <p:nvPr/>
        </p:nvSpPr>
        <p:spPr>
          <a:xfrm>
            <a:off x="-106968" y="4133850"/>
            <a:ext cx="93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you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D9B29-5C41-41E2-985E-ADB333EA2DA9}"/>
              </a:ext>
            </a:extLst>
          </p:cNvPr>
          <p:cNvSpPr txBox="1"/>
          <p:nvPr/>
        </p:nvSpPr>
        <p:spPr>
          <a:xfrm>
            <a:off x="-106968" y="5162550"/>
            <a:ext cx="93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next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C5FA1-4C0A-46D0-B069-C21AAAB0D5AB}"/>
              </a:ext>
            </a:extLst>
          </p:cNvPr>
          <p:cNvSpPr txBox="1"/>
          <p:nvPr/>
        </p:nvSpPr>
        <p:spPr>
          <a:xfrm>
            <a:off x="-106968" y="6115050"/>
            <a:ext cx="93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time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061F1-33F8-46FB-B6EF-4DBDC3CC70BD}"/>
              </a:ext>
            </a:extLst>
          </p:cNvPr>
          <p:cNvSpPr txBox="1"/>
          <p:nvPr/>
        </p:nvSpPr>
        <p:spPr>
          <a:xfrm>
            <a:off x="9108094" y="1208127"/>
            <a:ext cx="110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갑자기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분위기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테이큰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4B57D-1D83-4418-BBE9-FFDC41BA2070}"/>
              </a:ext>
            </a:extLst>
          </p:cNvPr>
          <p:cNvSpPr txBox="1"/>
          <p:nvPr/>
        </p:nvSpPr>
        <p:spPr>
          <a:xfrm>
            <a:off x="656243" y="4780776"/>
            <a:ext cx="1104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highlight>
                  <a:srgbClr val="FFFF00"/>
                </a:highlight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</a:t>
            </a:r>
            <a:endParaRPr lang="ko-KR" altLang="en-US" sz="6000" dirty="0">
              <a:highlight>
                <a:srgbClr val="FFFF00"/>
              </a:highlight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A7A09-D0A3-402F-8670-FF1E034A3547}"/>
              </a:ext>
            </a:extLst>
          </p:cNvPr>
          <p:cNvSpPr txBox="1"/>
          <p:nvPr/>
        </p:nvSpPr>
        <p:spPr>
          <a:xfrm>
            <a:off x="1706186" y="5823287"/>
            <a:ext cx="1104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highlight>
                  <a:srgbClr val="FFFF00"/>
                </a:highlight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</a:t>
            </a:r>
            <a:endParaRPr lang="ko-KR" altLang="en-US" sz="6000" dirty="0">
              <a:highlight>
                <a:srgbClr val="FFFF00"/>
              </a:highlight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C78D76-336A-426A-8676-7BE96AF7BEED}"/>
              </a:ext>
            </a:extLst>
          </p:cNvPr>
          <p:cNvSpPr txBox="1"/>
          <p:nvPr/>
        </p:nvSpPr>
        <p:spPr>
          <a:xfrm>
            <a:off x="2624138" y="5823287"/>
            <a:ext cx="1104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highlight>
                  <a:srgbClr val="FFFF00"/>
                </a:highlight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</a:t>
            </a:r>
            <a:endParaRPr lang="ko-KR" altLang="en-US" sz="6000" dirty="0">
              <a:highlight>
                <a:srgbClr val="FFFF00"/>
              </a:highlight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7328FF-053D-4730-BC19-918A8B093801}"/>
              </a:ext>
            </a:extLst>
          </p:cNvPr>
          <p:cNvSpPr txBox="1"/>
          <p:nvPr/>
        </p:nvSpPr>
        <p:spPr>
          <a:xfrm>
            <a:off x="3738072" y="3881050"/>
            <a:ext cx="1104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highlight>
                  <a:srgbClr val="FFFF00"/>
                </a:highlight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</a:t>
            </a:r>
            <a:endParaRPr lang="ko-KR" altLang="en-US" sz="6000" dirty="0">
              <a:highlight>
                <a:srgbClr val="FFFF00"/>
              </a:highlight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400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74B5B7BD-8C63-49C0-8622-95B42ED7A798}"/>
              </a:ext>
            </a:extLst>
          </p:cNvPr>
          <p:cNvSpPr/>
          <p:nvPr/>
        </p:nvSpPr>
        <p:spPr>
          <a:xfrm>
            <a:off x="680591" y="2892817"/>
            <a:ext cx="4211207" cy="2495550"/>
          </a:xfrm>
          <a:prstGeom prst="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C9E69D5-6A36-41DC-889B-02636F49F4DB}"/>
              </a:ext>
            </a:extLst>
          </p:cNvPr>
          <p:cNvSpPr/>
          <p:nvPr/>
        </p:nvSpPr>
        <p:spPr>
          <a:xfrm>
            <a:off x="1791362" y="5023517"/>
            <a:ext cx="3564495" cy="576460"/>
          </a:xfrm>
          <a:prstGeom prst="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596D53-15A0-4FEE-938B-CEB3E246D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97070" l="4909" r="44727">
                        <a14:foregroundMark x1="39636" y1="94872" x2="7455" y2="97070"/>
                        <a14:foregroundMark x1="13636" y1="78755" x2="11273" y2="89011"/>
                        <a14:foregroundMark x1="22364" y1="71795" x2="24364" y2="87546"/>
                        <a14:foregroundMark x1="29818" y1="72894" x2="33091" y2="70696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8"/>
          <a:stretch/>
        </p:blipFill>
        <p:spPr bwMode="auto">
          <a:xfrm>
            <a:off x="3840260" y="383295"/>
            <a:ext cx="1657546" cy="16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사람, 남자, 쥐고있는, 정장이(가) 표시된 사진&#10;&#10;자동 생성된 설명">
            <a:extLst>
              <a:ext uri="{FF2B5EF4-FFF2-40B4-BE49-F238E27FC236}">
                <a16:creationId xmlns:a16="http://schemas.microsoft.com/office/drawing/2014/main" id="{62535AD0-75F9-4566-998B-A9B62182F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1"/>
          <a:stretch/>
        </p:blipFill>
        <p:spPr>
          <a:xfrm>
            <a:off x="117461" y="3604855"/>
            <a:ext cx="4697260" cy="33788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4E7C02-A1E1-499D-B8FA-2123B290C234}"/>
              </a:ext>
            </a:extLst>
          </p:cNvPr>
          <p:cNvSpPr txBox="1"/>
          <p:nvPr/>
        </p:nvSpPr>
        <p:spPr>
          <a:xfrm>
            <a:off x="2854059" y="3778701"/>
            <a:ext cx="260534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규민</a:t>
            </a:r>
            <a:endParaRPr lang="ko-KR" altLang="en-US" sz="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D0FAF-495E-4665-9581-AA8FD718BD3B}"/>
              </a:ext>
            </a:extLst>
          </p:cNvPr>
          <p:cNvSpPr txBox="1"/>
          <p:nvPr/>
        </p:nvSpPr>
        <p:spPr>
          <a:xfrm>
            <a:off x="12480842" y="-96344"/>
            <a:ext cx="1210588" cy="771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글씨</a:t>
            </a:r>
            <a:endParaRPr lang="en-US" sz="44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D3050D-65F4-4879-88A4-36538E14ACB3}"/>
              </a:ext>
            </a:extLst>
          </p:cNvPr>
          <p:cNvSpPr txBox="1"/>
          <p:nvPr/>
        </p:nvSpPr>
        <p:spPr>
          <a:xfrm>
            <a:off x="12480842" y="675599"/>
            <a:ext cx="1210588" cy="771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글씨</a:t>
            </a:r>
            <a:endParaRPr lang="en-US" sz="44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56FE49-FFF8-4B22-A8C1-E78136118218}"/>
              </a:ext>
            </a:extLst>
          </p:cNvPr>
          <p:cNvSpPr txBox="1"/>
          <p:nvPr/>
        </p:nvSpPr>
        <p:spPr>
          <a:xfrm>
            <a:off x="12480842" y="1447542"/>
            <a:ext cx="1210588" cy="771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글씨</a:t>
            </a:r>
            <a:endParaRPr lang="en-US" sz="44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13A8C-999E-4331-AC0F-EFB00F228115}"/>
              </a:ext>
            </a:extLst>
          </p:cNvPr>
          <p:cNvSpPr txBox="1"/>
          <p:nvPr/>
        </p:nvSpPr>
        <p:spPr>
          <a:xfrm>
            <a:off x="12480842" y="2219485"/>
            <a:ext cx="1210588" cy="771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글씨</a:t>
            </a:r>
            <a:endParaRPr lang="en-US" sz="44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4547F-FBC7-4DCB-A8AB-6FA4D1EA32B7}"/>
              </a:ext>
            </a:extLst>
          </p:cNvPr>
          <p:cNvSpPr txBox="1"/>
          <p:nvPr/>
        </p:nvSpPr>
        <p:spPr>
          <a:xfrm>
            <a:off x="12480842" y="2991428"/>
            <a:ext cx="1210588" cy="771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글씨</a:t>
            </a:r>
            <a:endParaRPr lang="en-US" sz="44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0A8A6B-83B7-4620-83CF-96450814C917}"/>
              </a:ext>
            </a:extLst>
          </p:cNvPr>
          <p:cNvSpPr/>
          <p:nvPr/>
        </p:nvSpPr>
        <p:spPr>
          <a:xfrm>
            <a:off x="892665" y="537207"/>
            <a:ext cx="13243" cy="1505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9EECBF-C541-46E8-9505-05B7DDD2E8E8}"/>
              </a:ext>
            </a:extLst>
          </p:cNvPr>
          <p:cNvSpPr txBox="1"/>
          <p:nvPr/>
        </p:nvSpPr>
        <p:spPr>
          <a:xfrm>
            <a:off x="931308" y="470928"/>
            <a:ext cx="1588897" cy="277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2020 FALL ESC FINAL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67B12-1501-4D46-BF77-6C940D490C3A}"/>
              </a:ext>
            </a:extLst>
          </p:cNvPr>
          <p:cNvSpPr txBox="1"/>
          <p:nvPr/>
        </p:nvSpPr>
        <p:spPr>
          <a:xfrm>
            <a:off x="788209" y="675020"/>
            <a:ext cx="4589718" cy="208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코로나 때문에</a:t>
            </a:r>
            <a:endParaRPr lang="en-US" altLang="ko-KR" sz="40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우리 학생들</a:t>
            </a: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</a:t>
            </a:r>
          </a:p>
          <a:p>
            <a:pPr>
              <a:lnSpc>
                <a:spcPct val="110000"/>
              </a:lnSpc>
            </a:pP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학회를 </a:t>
            </a:r>
            <a:r>
              <a:rPr lang="ko-KR" altLang="en-US" sz="40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못가고</a:t>
            </a: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있어요</a:t>
            </a:r>
            <a:endParaRPr lang="en-US" sz="40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32F68B-41AE-4B89-ACF5-AAAF970A3E15}"/>
              </a:ext>
            </a:extLst>
          </p:cNvPr>
          <p:cNvSpPr txBox="1"/>
          <p:nvPr/>
        </p:nvSpPr>
        <p:spPr>
          <a:xfrm>
            <a:off x="1088360" y="3221128"/>
            <a:ext cx="1291829" cy="316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SITUATION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E59F11-692E-493E-BBB3-FF023940365B}"/>
              </a:ext>
            </a:extLst>
          </p:cNvPr>
          <p:cNvSpPr txBox="1"/>
          <p:nvPr/>
        </p:nvSpPr>
        <p:spPr>
          <a:xfrm>
            <a:off x="2466091" y="3307466"/>
            <a:ext cx="1656287" cy="835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오프라인 세션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참여하던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>
              <a:lnSpc>
                <a:spcPct val="80000"/>
              </a:lnSpc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987E9-B3C7-43D5-9638-2DDB7E06885B}"/>
              </a:ext>
            </a:extLst>
          </p:cNvPr>
          <p:cNvSpPr txBox="1"/>
          <p:nvPr/>
        </p:nvSpPr>
        <p:spPr>
          <a:xfrm>
            <a:off x="1015435" y="3604855"/>
            <a:ext cx="2788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오프라인을 할 때마다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꾸준히 참여하는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나에게 모두들</a:t>
            </a:r>
            <a:endParaRPr lang="en-US" altLang="ko-KR" sz="16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6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ATTENTION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7878E-1AF9-4A30-B465-1F61C59BF83D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54935B-6121-4B12-85BC-25F7DF0A010A}"/>
              </a:ext>
            </a:extLst>
          </p:cNvPr>
          <p:cNvSpPr/>
          <p:nvPr/>
        </p:nvSpPr>
        <p:spPr>
          <a:xfrm>
            <a:off x="6150716" y="4874900"/>
            <a:ext cx="2087529" cy="1927129"/>
          </a:xfrm>
          <a:prstGeom prst="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66EA81A9-314C-4242-A9B9-306462E844DB}"/>
              </a:ext>
            </a:extLst>
          </p:cNvPr>
          <p:cNvGrpSpPr/>
          <p:nvPr/>
        </p:nvGrpSpPr>
        <p:grpSpPr>
          <a:xfrm>
            <a:off x="6230013" y="1333500"/>
            <a:ext cx="6096675" cy="5217013"/>
            <a:chOff x="5793839" y="1009607"/>
            <a:chExt cx="6408574" cy="548390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59448E-D83F-4DB7-BC6C-93829A1862E3}"/>
                </a:ext>
              </a:extLst>
            </p:cNvPr>
            <p:cNvSpPr/>
            <p:nvPr/>
          </p:nvSpPr>
          <p:spPr>
            <a:xfrm>
              <a:off x="5890161" y="1009607"/>
              <a:ext cx="3985859" cy="1737201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FC83F4-39C5-48ED-87A4-45A24335FA42}"/>
                </a:ext>
              </a:extLst>
            </p:cNvPr>
            <p:cNvSpPr/>
            <p:nvPr/>
          </p:nvSpPr>
          <p:spPr>
            <a:xfrm>
              <a:off x="6041815" y="1945797"/>
              <a:ext cx="6100770" cy="2863053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A291E5-1436-415B-B626-C9979BD1C331}"/>
                </a:ext>
              </a:extLst>
            </p:cNvPr>
            <p:cNvSpPr txBox="1"/>
            <p:nvPr/>
          </p:nvSpPr>
          <p:spPr>
            <a:xfrm>
              <a:off x="6623231" y="1358575"/>
              <a:ext cx="1291829" cy="316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SITUATION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267A9A-8AD2-4498-83E4-3E77CEBD72CD}"/>
                </a:ext>
              </a:extLst>
            </p:cNvPr>
            <p:cNvSpPr txBox="1"/>
            <p:nvPr/>
          </p:nvSpPr>
          <p:spPr>
            <a:xfrm>
              <a:off x="6773933" y="1670422"/>
              <a:ext cx="1295546" cy="68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온라인 세션</a:t>
              </a:r>
              <a:endPara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r">
                <a:lnSpc>
                  <a:spcPct val="110000"/>
                </a:lnSpc>
              </a:pP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참여하는</a:t>
              </a:r>
              <a:endPara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5C956F-5ED8-4B6D-999C-0908035784A7}"/>
                </a:ext>
              </a:extLst>
            </p:cNvPr>
            <p:cNvSpPr txBox="1"/>
            <p:nvPr/>
          </p:nvSpPr>
          <p:spPr>
            <a:xfrm>
              <a:off x="8069001" y="5155820"/>
              <a:ext cx="2723823" cy="1337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spc="-3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어텐션</a:t>
              </a:r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모델만 있으면 </a:t>
              </a:r>
              <a:r>
                <a:rPr lang="ko-KR" altLang="en-US" sz="1200" spc="-3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모든게</a:t>
              </a:r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</a:t>
              </a:r>
              <a:endPara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된다고 한다</a:t>
              </a:r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. </a:t>
              </a:r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무슨 말이지</a:t>
              </a:r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, 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왜 </a:t>
              </a:r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RNN</a:t>
              </a:r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과 </a:t>
              </a:r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CNN</a:t>
              </a:r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은 </a:t>
              </a:r>
              <a:r>
                <a:rPr lang="ko-KR" altLang="en-US" sz="1200" spc="-3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필요없지</a:t>
              </a:r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앞에서 배운 모델은 왜 </a:t>
              </a:r>
              <a:r>
                <a:rPr lang="ko-KR" altLang="en-US" sz="1200" spc="-3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배운거지</a:t>
              </a:r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그런데 </a:t>
              </a:r>
              <a:r>
                <a:rPr lang="ko-KR" altLang="en-US" sz="1200" spc="-3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어텐션은</a:t>
              </a:r>
              <a:r>
                <a:rPr lang="ko-KR" altLang="en-US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도대체 </a:t>
              </a:r>
              <a:r>
                <a:rPr lang="ko-KR" altLang="en-US" sz="1200" spc="-3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뭐지</a:t>
              </a:r>
              <a:r>
                <a:rPr lang="en-US" altLang="ko-KR" sz="12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?</a:t>
              </a:r>
            </a:p>
          </p:txBody>
        </p:sp>
        <p:pic>
          <p:nvPicPr>
            <p:cNvPr id="25" name="그림 24" descr="사람, 노트북, 남자, 컴퓨터이(가) 표시된 사진&#10;&#10;자동 생성된 설명">
              <a:extLst>
                <a:ext uri="{FF2B5EF4-FFF2-40B4-BE49-F238E27FC236}">
                  <a16:creationId xmlns:a16="http://schemas.microsoft.com/office/drawing/2014/main" id="{615818FB-07E4-4673-AA45-665775CD3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b="24559"/>
            <a:stretch/>
          </p:blipFill>
          <p:spPr>
            <a:xfrm>
              <a:off x="8096897" y="1570425"/>
              <a:ext cx="4105516" cy="427796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390E7A-DBB2-4B85-B8C0-305F281C575B}"/>
                </a:ext>
              </a:extLst>
            </p:cNvPr>
            <p:cNvSpPr txBox="1"/>
            <p:nvPr/>
          </p:nvSpPr>
          <p:spPr>
            <a:xfrm>
              <a:off x="7525161" y="1605915"/>
              <a:ext cx="2605341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채형</a:t>
              </a:r>
              <a:endParaRPr lang="ko-KR" altLang="en-US" sz="6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89981D-FA6C-454D-80CA-25CFA8E94B16}"/>
                </a:ext>
              </a:extLst>
            </p:cNvPr>
            <p:cNvSpPr txBox="1"/>
            <p:nvPr/>
          </p:nvSpPr>
          <p:spPr>
            <a:xfrm>
              <a:off x="5840066" y="2917558"/>
              <a:ext cx="1944812" cy="4205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0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ATTENTION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4E81D5D-4470-4693-998B-F482C4C6CB81}"/>
                </a:ext>
              </a:extLst>
            </p:cNvPr>
            <p:cNvCxnSpPr>
              <a:cxnSpLocks/>
            </p:cNvCxnSpPr>
            <p:nvPr/>
          </p:nvCxnSpPr>
          <p:spPr>
            <a:xfrm>
              <a:off x="7930541" y="3038295"/>
              <a:ext cx="29403" cy="15418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7CDFFB-A388-4E3A-8DF9-576AACF740C4}"/>
                </a:ext>
              </a:extLst>
            </p:cNvPr>
            <p:cNvSpPr txBox="1"/>
            <p:nvPr/>
          </p:nvSpPr>
          <p:spPr>
            <a:xfrm>
              <a:off x="5793839" y="3241834"/>
              <a:ext cx="19448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IS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F0AA276-A656-4980-A769-9D9699C7EFFD}"/>
                </a:ext>
              </a:extLst>
            </p:cNvPr>
            <p:cNvSpPr txBox="1"/>
            <p:nvPr/>
          </p:nvSpPr>
          <p:spPr>
            <a:xfrm>
              <a:off x="5832401" y="3563541"/>
              <a:ext cx="19448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ALL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A129E1-2C38-4CC4-A61D-91B4698DE577}"/>
                </a:ext>
              </a:extLst>
            </p:cNvPr>
            <p:cNvSpPr txBox="1"/>
            <p:nvPr/>
          </p:nvSpPr>
          <p:spPr>
            <a:xfrm>
              <a:off x="5822875" y="3900435"/>
              <a:ext cx="19448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YOU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47163D9-81B8-4124-86C5-8A8E4C03084C}"/>
                </a:ext>
              </a:extLst>
            </p:cNvPr>
            <p:cNvSpPr txBox="1"/>
            <p:nvPr/>
          </p:nvSpPr>
          <p:spPr>
            <a:xfrm>
              <a:off x="5831012" y="4260895"/>
              <a:ext cx="19448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NEED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0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DB7B474-C019-4D5E-9DD0-0C3670CB78C7}"/>
              </a:ext>
            </a:extLst>
          </p:cNvPr>
          <p:cNvSpPr txBox="1"/>
          <p:nvPr/>
        </p:nvSpPr>
        <p:spPr>
          <a:xfrm>
            <a:off x="702849" y="1075998"/>
            <a:ext cx="9342308" cy="79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잘</a:t>
            </a:r>
            <a:r>
              <a:rPr lang="en-US" altLang="ko-KR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r>
              <a:rPr lang="ko-KR" altLang="en-US" sz="4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번역된 예시</a:t>
            </a:r>
            <a:endParaRPr lang="en-US" altLang="ko-KR" sz="44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BD84D4-44EE-4C35-9BEC-BC4CA0CB2670}"/>
              </a:ext>
            </a:extLst>
          </p:cNvPr>
          <p:cNvGrpSpPr/>
          <p:nvPr/>
        </p:nvGrpSpPr>
        <p:grpSpPr>
          <a:xfrm>
            <a:off x="892665" y="470928"/>
            <a:ext cx="1574641" cy="277705"/>
            <a:chOff x="1010593" y="470928"/>
            <a:chExt cx="1574641" cy="27770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0F74BD-C29D-4056-9C62-B9DDA16785E1}"/>
                </a:ext>
              </a:extLst>
            </p:cNvPr>
            <p:cNvSpPr/>
            <p:nvPr/>
          </p:nvSpPr>
          <p:spPr>
            <a:xfrm>
              <a:off x="1010593" y="537207"/>
              <a:ext cx="13243" cy="1505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0C5951-F97A-4A0D-BF13-982D2A8BD73D}"/>
                </a:ext>
              </a:extLst>
            </p:cNvPr>
            <p:cNvSpPr txBox="1"/>
            <p:nvPr/>
          </p:nvSpPr>
          <p:spPr>
            <a:xfrm>
              <a:off x="1049236" y="470928"/>
              <a:ext cx="1535998" cy="277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2020 FALL ESC FINAL</a:t>
              </a:r>
              <a:endParaRPr 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3C71C5B-65A7-4E2F-B0BD-A97005F88304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D59A7E-7698-4387-B074-A263F7BEDDE3}"/>
              </a:ext>
            </a:extLst>
          </p:cNvPr>
          <p:cNvSpPr/>
          <p:nvPr/>
        </p:nvSpPr>
        <p:spPr>
          <a:xfrm>
            <a:off x="702849" y="2219486"/>
            <a:ext cx="4495898" cy="367418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44757B-37BE-4629-AF56-7513C8937DE9}"/>
              </a:ext>
            </a:extLst>
          </p:cNvPr>
          <p:cNvSpPr/>
          <p:nvPr/>
        </p:nvSpPr>
        <p:spPr>
          <a:xfrm>
            <a:off x="828491" y="2296268"/>
            <a:ext cx="4257789" cy="34885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CB9F3B-3A80-49FD-9E38-BF92C412BD6B}"/>
              </a:ext>
            </a:extLst>
          </p:cNvPr>
          <p:cNvGrpSpPr/>
          <p:nvPr/>
        </p:nvGrpSpPr>
        <p:grpSpPr>
          <a:xfrm>
            <a:off x="5536677" y="4020664"/>
            <a:ext cx="117120" cy="193680"/>
            <a:chOff x="4021493" y="4570410"/>
            <a:chExt cx="117120" cy="19368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12AA967-CA8C-436E-8A1F-128819D803C5}"/>
                </a:ext>
              </a:extLst>
            </p:cNvPr>
            <p:cNvCxnSpPr>
              <a:cxnSpLocks/>
            </p:cNvCxnSpPr>
            <p:nvPr/>
          </p:nvCxnSpPr>
          <p:spPr>
            <a:xfrm>
              <a:off x="4021493" y="4570410"/>
              <a:ext cx="117120" cy="10636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4B4B02D-87A8-40F2-96D5-325A8C4CA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1493" y="4657724"/>
              <a:ext cx="117120" cy="10636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AFC019-141C-4315-AE5D-115F144E314C}"/>
              </a:ext>
            </a:extLst>
          </p:cNvPr>
          <p:cNvSpPr/>
          <p:nvPr/>
        </p:nvSpPr>
        <p:spPr>
          <a:xfrm>
            <a:off x="5901438" y="2219485"/>
            <a:ext cx="4495898" cy="367418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03DE9C-B89D-4D04-9122-3115A679957F}"/>
              </a:ext>
            </a:extLst>
          </p:cNvPr>
          <p:cNvSpPr/>
          <p:nvPr/>
        </p:nvSpPr>
        <p:spPr>
          <a:xfrm>
            <a:off x="6027080" y="2296267"/>
            <a:ext cx="4257789" cy="34885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8D6A8-CA9F-4978-9CBE-B2A0DE6C0DB8}"/>
              </a:ext>
            </a:extLst>
          </p:cNvPr>
          <p:cNvSpPr txBox="1"/>
          <p:nvPr/>
        </p:nvSpPr>
        <p:spPr>
          <a:xfrm>
            <a:off x="6281761" y="5247576"/>
            <a:ext cx="367460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There is a &lt;</a:t>
            </a:r>
            <a:r>
              <a:rPr lang="en-US" altLang="ko-KR" sz="1600" dirty="0" err="1">
                <a:latin typeface="+mn-ea"/>
              </a:rPr>
              <a:t>unk</a:t>
            </a:r>
            <a:r>
              <a:rPr lang="en-US" altLang="ko-KR" sz="1600" dirty="0">
                <a:latin typeface="+mn-ea"/>
              </a:rPr>
              <a:t>&gt; next to the &lt;</a:t>
            </a:r>
            <a:r>
              <a:rPr lang="en-US" altLang="ko-KR" sz="1600" dirty="0" err="1">
                <a:latin typeface="+mn-ea"/>
              </a:rPr>
              <a:t>unk</a:t>
            </a:r>
            <a:r>
              <a:rPr lang="en-US" altLang="ko-KR" sz="1600" dirty="0">
                <a:latin typeface="+mn-ea"/>
              </a:rPr>
              <a:t>&gt;.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147C48C-181A-4ECA-8F4C-B06A96D7E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3619" r="18000" b="17825"/>
          <a:stretch/>
        </p:blipFill>
        <p:spPr>
          <a:xfrm>
            <a:off x="1064865" y="2296267"/>
            <a:ext cx="3674204" cy="295130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23322F2-ECA9-4007-B682-646C38A70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3619" r="18000" b="17825"/>
          <a:stretch/>
        </p:blipFill>
        <p:spPr>
          <a:xfrm>
            <a:off x="5901438" y="2435420"/>
            <a:ext cx="3674606" cy="295163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62DC5E9-E421-467C-B773-0FCE71DECA4B}"/>
              </a:ext>
            </a:extLst>
          </p:cNvPr>
          <p:cNvSpPr txBox="1"/>
          <p:nvPr/>
        </p:nvSpPr>
        <p:spPr>
          <a:xfrm>
            <a:off x="1064865" y="5239073"/>
            <a:ext cx="367420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계단 옆에 분수대가 있어요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954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6BE693-DBD9-4C09-AC0E-AE397EE7F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9" t="9216" r="2668" b="2254"/>
          <a:stretch/>
        </p:blipFill>
        <p:spPr>
          <a:xfrm>
            <a:off x="1219138" y="650898"/>
            <a:ext cx="3000375" cy="6038850"/>
          </a:xfr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D495FA1-C7CE-4A91-BC36-7AD531123399}"/>
              </a:ext>
            </a:extLst>
          </p:cNvPr>
          <p:cNvGrpSpPr/>
          <p:nvPr/>
        </p:nvGrpSpPr>
        <p:grpSpPr>
          <a:xfrm>
            <a:off x="7396101" y="354484"/>
            <a:ext cx="4795899" cy="3852312"/>
            <a:chOff x="5926902" y="1396307"/>
            <a:chExt cx="4795899" cy="38523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326EED1-2A99-4A5D-AF7C-F4D735CDC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43619" r="18000" b="17825"/>
            <a:stretch/>
          </p:blipFill>
          <p:spPr>
            <a:xfrm>
              <a:off x="5926902" y="1396307"/>
              <a:ext cx="4795899" cy="385231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215BDA-4F3D-4563-8B42-0547B0A99236}"/>
                </a:ext>
              </a:extLst>
            </p:cNvPr>
            <p:cNvGrpSpPr/>
            <p:nvPr/>
          </p:nvGrpSpPr>
          <p:grpSpPr>
            <a:xfrm>
              <a:off x="6457950" y="3638550"/>
              <a:ext cx="1057275" cy="767160"/>
              <a:chOff x="9067800" y="1142921"/>
              <a:chExt cx="1057275" cy="76716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25D8AC9-D15F-4C91-AB20-D93519ED87ED}"/>
                  </a:ext>
                </a:extLst>
              </p:cNvPr>
              <p:cNvSpPr/>
              <p:nvPr/>
            </p:nvSpPr>
            <p:spPr>
              <a:xfrm>
                <a:off x="9144000" y="1142921"/>
                <a:ext cx="752475" cy="76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EEA021-15A0-4C47-A026-4F1FBD5716A8}"/>
                  </a:ext>
                </a:extLst>
              </p:cNvPr>
              <p:cNvSpPr txBox="1"/>
              <p:nvPr/>
            </p:nvSpPr>
            <p:spPr>
              <a:xfrm>
                <a:off x="9067800" y="1323975"/>
                <a:ext cx="1057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&lt;</a:t>
                </a:r>
                <a:r>
                  <a:rPr lang="en-US" altLang="ko-KR" dirty="0" err="1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unk</a:t>
                </a:r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&gt;</a:t>
                </a:r>
                <a:endPara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1115033-FF61-45F5-97A2-BA077A9AFEDF}"/>
                </a:ext>
              </a:extLst>
            </p:cNvPr>
            <p:cNvGrpSpPr/>
            <p:nvPr/>
          </p:nvGrpSpPr>
          <p:grpSpPr>
            <a:xfrm>
              <a:off x="9346377" y="3228975"/>
              <a:ext cx="1057275" cy="767160"/>
              <a:chOff x="9067800" y="1142921"/>
              <a:chExt cx="1057275" cy="767160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5984BEF-0BEC-4D65-8A65-A0E2FC806646}"/>
                  </a:ext>
                </a:extLst>
              </p:cNvPr>
              <p:cNvSpPr/>
              <p:nvPr/>
            </p:nvSpPr>
            <p:spPr>
              <a:xfrm>
                <a:off x="9144000" y="1142921"/>
                <a:ext cx="752475" cy="76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9D9291-D905-4672-A48F-3D8E9E781C2A}"/>
                  </a:ext>
                </a:extLst>
              </p:cNvPr>
              <p:cNvSpPr txBox="1"/>
              <p:nvPr/>
            </p:nvSpPr>
            <p:spPr>
              <a:xfrm>
                <a:off x="9067800" y="1323975"/>
                <a:ext cx="1057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&lt;</a:t>
                </a:r>
                <a:r>
                  <a:rPr lang="en-US" altLang="ko-KR" dirty="0" err="1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unk</a:t>
                </a:r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&gt;</a:t>
                </a:r>
                <a:endPara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4C9BB1C-ADA9-4E55-B347-C2DE17D82DA7}"/>
                </a:ext>
              </a:extLst>
            </p:cNvPr>
            <p:cNvGrpSpPr/>
            <p:nvPr/>
          </p:nvGrpSpPr>
          <p:grpSpPr>
            <a:xfrm>
              <a:off x="7736653" y="3052444"/>
              <a:ext cx="1057275" cy="767160"/>
              <a:chOff x="9067800" y="1142921"/>
              <a:chExt cx="1057275" cy="767160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F43655A-0210-4905-AD0A-A7E0714B3721}"/>
                  </a:ext>
                </a:extLst>
              </p:cNvPr>
              <p:cNvSpPr/>
              <p:nvPr/>
            </p:nvSpPr>
            <p:spPr>
              <a:xfrm>
                <a:off x="9144000" y="1142921"/>
                <a:ext cx="752475" cy="76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EC3154-47F8-4102-B198-D92328D982F9}"/>
                  </a:ext>
                </a:extLst>
              </p:cNvPr>
              <p:cNvSpPr txBox="1"/>
              <p:nvPr/>
            </p:nvSpPr>
            <p:spPr>
              <a:xfrm>
                <a:off x="9067800" y="1323975"/>
                <a:ext cx="1057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&lt;</a:t>
                </a:r>
                <a:r>
                  <a:rPr lang="en-US" altLang="ko-KR" dirty="0" err="1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unk</a:t>
                </a:r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&gt;</a:t>
                </a:r>
                <a:endPara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ECB8A5-A496-498F-96D1-D757AC9343D2}"/>
                </a:ext>
              </a:extLst>
            </p:cNvPr>
            <p:cNvGrpSpPr/>
            <p:nvPr/>
          </p:nvGrpSpPr>
          <p:grpSpPr>
            <a:xfrm>
              <a:off x="6679378" y="2133849"/>
              <a:ext cx="1057275" cy="767160"/>
              <a:chOff x="9067800" y="1142921"/>
              <a:chExt cx="1057275" cy="76716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C1F6CE7-B7E3-4991-B4DB-D027D95E4D64}"/>
                  </a:ext>
                </a:extLst>
              </p:cNvPr>
              <p:cNvSpPr/>
              <p:nvPr/>
            </p:nvSpPr>
            <p:spPr>
              <a:xfrm>
                <a:off x="9144000" y="1142921"/>
                <a:ext cx="752475" cy="76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7AABC7-D838-49C8-A5EF-62E2CD487EF5}"/>
                  </a:ext>
                </a:extLst>
              </p:cNvPr>
              <p:cNvSpPr txBox="1"/>
              <p:nvPr/>
            </p:nvSpPr>
            <p:spPr>
              <a:xfrm>
                <a:off x="9067800" y="1323975"/>
                <a:ext cx="1057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&lt;</a:t>
                </a:r>
                <a:r>
                  <a:rPr lang="en-US" altLang="ko-KR" dirty="0" err="1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unk</a:t>
                </a:r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&gt;</a:t>
                </a:r>
                <a:endPara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C806DD0-2A2D-494B-8718-0E687B660F7F}"/>
                </a:ext>
              </a:extLst>
            </p:cNvPr>
            <p:cNvGrpSpPr/>
            <p:nvPr/>
          </p:nvGrpSpPr>
          <p:grpSpPr>
            <a:xfrm>
              <a:off x="8551040" y="3119937"/>
              <a:ext cx="1057275" cy="767160"/>
              <a:chOff x="9067800" y="1142921"/>
              <a:chExt cx="1057275" cy="767160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E296360-9DCF-45C5-BFB2-D88F5F0BC2EC}"/>
                  </a:ext>
                </a:extLst>
              </p:cNvPr>
              <p:cNvSpPr/>
              <p:nvPr/>
            </p:nvSpPr>
            <p:spPr>
              <a:xfrm>
                <a:off x="9144000" y="1142921"/>
                <a:ext cx="752475" cy="76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26DD72-4BBD-46C1-81BD-B073302D45D0}"/>
                  </a:ext>
                </a:extLst>
              </p:cNvPr>
              <p:cNvSpPr txBox="1"/>
              <p:nvPr/>
            </p:nvSpPr>
            <p:spPr>
              <a:xfrm>
                <a:off x="9067800" y="1323975"/>
                <a:ext cx="1057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&lt;</a:t>
                </a:r>
                <a:r>
                  <a:rPr lang="en-US" altLang="ko-KR" dirty="0" err="1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unk</a:t>
                </a:r>
                <a:r>
                  <a:rPr lang="en-US" altLang="ko-KR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&gt;</a:t>
                </a:r>
                <a:endPara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F5BE165-F9A0-4F5A-BC69-7B4A2CEBAB6F}"/>
              </a:ext>
            </a:extLst>
          </p:cNvPr>
          <p:cNvSpPr txBox="1"/>
          <p:nvPr/>
        </p:nvSpPr>
        <p:spPr>
          <a:xfrm>
            <a:off x="1219138" y="281566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계단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4DB176-3811-4E8E-9D85-82AC2C6C5D92}"/>
              </a:ext>
            </a:extLst>
          </p:cNvPr>
          <p:cNvSpPr txBox="1"/>
          <p:nvPr/>
        </p:nvSpPr>
        <p:spPr>
          <a:xfrm>
            <a:off x="1974182" y="281566"/>
            <a:ext cx="7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옆에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308B8B-D524-4F03-8D0D-ACD21A4F6BF8}"/>
              </a:ext>
            </a:extLst>
          </p:cNvPr>
          <p:cNvSpPr txBox="1"/>
          <p:nvPr/>
        </p:nvSpPr>
        <p:spPr>
          <a:xfrm>
            <a:off x="2491101" y="281566"/>
            <a:ext cx="121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분수대가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DF88B-5F2B-480E-9F34-C95169BD00D7}"/>
              </a:ext>
            </a:extLst>
          </p:cNvPr>
          <p:cNvSpPr txBox="1"/>
          <p:nvPr/>
        </p:nvSpPr>
        <p:spPr>
          <a:xfrm>
            <a:off x="3262533" y="281566"/>
            <a:ext cx="121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있어요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65C59-5359-457B-B644-1AE6FFBF3960}"/>
              </a:ext>
            </a:extLst>
          </p:cNvPr>
          <p:cNvSpPr txBox="1"/>
          <p:nvPr/>
        </p:nvSpPr>
        <p:spPr>
          <a:xfrm>
            <a:off x="381001" y="835564"/>
            <a:ext cx="8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there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D98F97-9870-41D6-B761-9D966F422FC8}"/>
              </a:ext>
            </a:extLst>
          </p:cNvPr>
          <p:cNvSpPr txBox="1"/>
          <p:nvPr/>
        </p:nvSpPr>
        <p:spPr>
          <a:xfrm>
            <a:off x="381001" y="1562067"/>
            <a:ext cx="8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is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B6BE91-E6BE-497A-8FE3-EC2A50C1E65C}"/>
              </a:ext>
            </a:extLst>
          </p:cNvPr>
          <p:cNvSpPr txBox="1"/>
          <p:nvPr/>
        </p:nvSpPr>
        <p:spPr>
          <a:xfrm>
            <a:off x="381001" y="2314903"/>
            <a:ext cx="8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7CFAA1-DEE9-4249-8B34-12AAEC386AA6}"/>
              </a:ext>
            </a:extLst>
          </p:cNvPr>
          <p:cNvSpPr txBox="1"/>
          <p:nvPr/>
        </p:nvSpPr>
        <p:spPr>
          <a:xfrm>
            <a:off x="107123" y="3191203"/>
            <a:ext cx="111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&lt;</a:t>
            </a:r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unk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&gt;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391B41-37AE-42FA-BE88-286A79090F10}"/>
              </a:ext>
            </a:extLst>
          </p:cNvPr>
          <p:cNvSpPr txBox="1"/>
          <p:nvPr/>
        </p:nvSpPr>
        <p:spPr>
          <a:xfrm>
            <a:off x="107123" y="3837464"/>
            <a:ext cx="111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next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B1A131-A6EC-4967-992C-081738E73C23}"/>
              </a:ext>
            </a:extLst>
          </p:cNvPr>
          <p:cNvSpPr txBox="1"/>
          <p:nvPr/>
        </p:nvSpPr>
        <p:spPr>
          <a:xfrm>
            <a:off x="107123" y="4617673"/>
            <a:ext cx="111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352C-402F-4F3F-83E9-136E3EF3692A}"/>
              </a:ext>
            </a:extLst>
          </p:cNvPr>
          <p:cNvSpPr txBox="1"/>
          <p:nvPr/>
        </p:nvSpPr>
        <p:spPr>
          <a:xfrm>
            <a:off x="107123" y="5310888"/>
            <a:ext cx="111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the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78AF58-6C86-4E98-A462-EC5B7573C6EF}"/>
              </a:ext>
            </a:extLst>
          </p:cNvPr>
          <p:cNvSpPr txBox="1"/>
          <p:nvPr/>
        </p:nvSpPr>
        <p:spPr>
          <a:xfrm>
            <a:off x="107123" y="6049552"/>
            <a:ext cx="111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&lt;</a:t>
            </a:r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unk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&gt;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074" name="Picture 2" descr="Oh God Why Png - Oh My God Cartoon, Transparent Png , Transparent Png Image  - PNGitem">
            <a:extLst>
              <a:ext uri="{FF2B5EF4-FFF2-40B4-BE49-F238E27FC236}">
                <a16:creationId xmlns:a16="http://schemas.microsoft.com/office/drawing/2014/main" id="{9F6997C5-3EB4-4A97-AE45-1030AAD13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711" y="2684235"/>
            <a:ext cx="3230836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760147E-684F-4E1E-B879-B6FCF0FFDD6B}"/>
              </a:ext>
            </a:extLst>
          </p:cNvPr>
          <p:cNvSpPr txBox="1"/>
          <p:nvPr/>
        </p:nvSpPr>
        <p:spPr>
          <a:xfrm>
            <a:off x="4376646" y="2277028"/>
            <a:ext cx="300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오늘 수능임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260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나의 아저씨 이선균 도청하다 위안받은 아이유 '뜻밖의 위안' 180330 EP.69 - YouTube">
            <a:extLst>
              <a:ext uri="{FF2B5EF4-FFF2-40B4-BE49-F238E27FC236}">
                <a16:creationId xmlns:a16="http://schemas.microsoft.com/office/drawing/2014/main" id="{9F88752C-D5AE-4F00-9C7B-3F39E4CA9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49632C-027C-42C9-B04C-1AAD9546A3CE}"/>
              </a:ext>
            </a:extLst>
          </p:cNvPr>
          <p:cNvSpPr/>
          <p:nvPr/>
        </p:nvSpPr>
        <p:spPr>
          <a:xfrm>
            <a:off x="-9525" y="0"/>
            <a:ext cx="12210982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07649A-8030-4CF2-A167-3B435B24827E}"/>
              </a:ext>
            </a:extLst>
          </p:cNvPr>
          <p:cNvSpPr/>
          <p:nvPr/>
        </p:nvSpPr>
        <p:spPr>
          <a:xfrm>
            <a:off x="3552701" y="370235"/>
            <a:ext cx="4724434" cy="322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Noto Sans SemCond Light" panose="020B0402040504020204" pitchFamily="34"/>
                <a:ea typeface="Noto Sans SemCond Light" panose="020B0402040504020204" pitchFamily="34"/>
                <a:cs typeface="Noto Sans SemCond Light" panose="020B0402040504020204" pitchFamily="34"/>
              </a:rPr>
              <a:t>Who do you know who you know me.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EE31FB-7741-4772-9344-EABE803FA539}"/>
              </a:ext>
            </a:extLst>
          </p:cNvPr>
          <p:cNvSpPr/>
          <p:nvPr/>
        </p:nvSpPr>
        <p:spPr>
          <a:xfrm>
            <a:off x="4148086" y="1481126"/>
            <a:ext cx="3895759" cy="322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Noto Sans SemCond Light" panose="020B0402040504020204" pitchFamily="34"/>
                <a:ea typeface="Noto Sans SemCond Light" panose="020B0402040504020204" pitchFamily="34"/>
                <a:cs typeface="Noto Sans SemCond Light" panose="020B0402040504020204" pitchFamily="34"/>
              </a:rPr>
              <a:t>I know that too but know it. 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SemCond Light" panose="020B0402040504020204" pitchFamily="34"/>
              <a:cs typeface="Noto Sans SemCond Light" panose="020B0402040504020204" pitchFamily="34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6C757B-1148-4578-A00B-862CC72D9429}"/>
              </a:ext>
            </a:extLst>
          </p:cNvPr>
          <p:cNvSpPr/>
          <p:nvPr/>
        </p:nvSpPr>
        <p:spPr>
          <a:xfrm>
            <a:off x="4995756" y="5054293"/>
            <a:ext cx="1609760" cy="322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Noto Sans SemCond Light" panose="020B0402040504020204" pitchFamily="34"/>
                <a:ea typeface="Noto Sans SemCond Light" panose="020B0402040504020204" pitchFamily="34"/>
                <a:cs typeface="Noto Sans SemCond Light" panose="020B0402040504020204" pitchFamily="34"/>
              </a:rPr>
              <a:t>good?</a:t>
            </a:r>
            <a:endParaRPr lang="ko-KR" altLang="en-US" sz="2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56AE10-9231-4452-84C2-458543E2321B}"/>
              </a:ext>
            </a:extLst>
          </p:cNvPr>
          <p:cNvSpPr/>
          <p:nvPr/>
        </p:nvSpPr>
        <p:spPr>
          <a:xfrm>
            <a:off x="4890954" y="5956146"/>
            <a:ext cx="1819363" cy="322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20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Noto Sans SemCond Light" panose="020B0402040504020204" pitchFamily="34"/>
                <a:ea typeface="Noto Sans SemCond Light" panose="020B0402040504020204" pitchFamily="34"/>
                <a:cs typeface="Noto Sans SemCond Light" panose="020B0402040504020204" pitchFamily="34"/>
              </a:rPr>
              <a:t>…I’m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Noto Sans SemCond Light" panose="020B0402040504020204" pitchFamily="34"/>
                <a:ea typeface="Noto Sans SemCond Light" panose="020B0402040504020204" pitchFamily="34"/>
                <a:cs typeface="Noto Sans SemCond Light" panose="020B0402040504020204" pitchFamily="34"/>
              </a:rPr>
              <a:t>sorry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6137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358774-6664-4BBD-B2F4-66E8E6BE14D6}"/>
              </a:ext>
            </a:extLst>
          </p:cNvPr>
          <p:cNvSpPr/>
          <p:nvPr/>
        </p:nvSpPr>
        <p:spPr>
          <a:xfrm>
            <a:off x="3363985" y="3653269"/>
            <a:ext cx="6042428" cy="3112927"/>
          </a:xfrm>
          <a:prstGeom prst="rect">
            <a:avLst/>
          </a:prstGeom>
          <a:solidFill>
            <a:schemeClr val="accent4">
              <a:lumMod val="60000"/>
              <a:lumOff val="4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E862AD-164B-4B50-8062-D16F6EB96114}"/>
              </a:ext>
            </a:extLst>
          </p:cNvPr>
          <p:cNvSpPr/>
          <p:nvPr/>
        </p:nvSpPr>
        <p:spPr>
          <a:xfrm>
            <a:off x="841865" y="2017331"/>
            <a:ext cx="2192751" cy="495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A7106A1-979D-4A22-AF64-9CED20988546}"/>
              </a:ext>
            </a:extLst>
          </p:cNvPr>
          <p:cNvSpPr txBox="1"/>
          <p:nvPr/>
        </p:nvSpPr>
        <p:spPr>
          <a:xfrm>
            <a:off x="1317717" y="2090638"/>
            <a:ext cx="1463863" cy="348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하이퍼파라미터</a:t>
            </a:r>
            <a:endParaRPr 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85058C4-43B2-47A5-955A-4A1C04487A34}"/>
              </a:ext>
            </a:extLst>
          </p:cNvPr>
          <p:cNvSpPr txBox="1"/>
          <p:nvPr/>
        </p:nvSpPr>
        <p:spPr>
          <a:xfrm>
            <a:off x="3606424" y="4065023"/>
            <a:ext cx="5887037" cy="348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기존 </a:t>
            </a:r>
            <a:r>
              <a:rPr lang="ko-KR" altLang="en-US" sz="14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하이퍼파라미터로는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4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학습해야할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파라미터가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천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r>
              <a:rPr lang="ko-KR" altLang="en-US" sz="14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백만개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정도</a:t>
            </a:r>
            <a:endParaRPr lang="en-US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5151B1-2D51-4DF5-96F1-C88D093DA7E3}"/>
              </a:ext>
            </a:extLst>
          </p:cNvPr>
          <p:cNvSpPr txBox="1"/>
          <p:nvPr/>
        </p:nvSpPr>
        <p:spPr>
          <a:xfrm>
            <a:off x="3483621" y="3741445"/>
            <a:ext cx="1410964" cy="38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컴퓨터 성능</a:t>
            </a:r>
            <a:endParaRPr lang="en-US" altLang="ko-KR" sz="1600" kern="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186EDF-E923-49C8-95EC-4653F2BE2AE9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7534BFA-8295-4767-8A5A-8EDDB381843C}"/>
              </a:ext>
            </a:extLst>
          </p:cNvPr>
          <p:cNvGrpSpPr/>
          <p:nvPr/>
        </p:nvGrpSpPr>
        <p:grpSpPr>
          <a:xfrm>
            <a:off x="892665" y="470928"/>
            <a:ext cx="1574641" cy="277705"/>
            <a:chOff x="1010593" y="470928"/>
            <a:chExt cx="1574641" cy="27770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CC067D-7DFC-4013-8DBE-DA4F696571DA}"/>
                </a:ext>
              </a:extLst>
            </p:cNvPr>
            <p:cNvSpPr/>
            <p:nvPr/>
          </p:nvSpPr>
          <p:spPr>
            <a:xfrm>
              <a:off x="1010593" y="537207"/>
              <a:ext cx="13243" cy="1505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014897-0A00-4A73-989B-1C2589EAB664}"/>
                </a:ext>
              </a:extLst>
            </p:cNvPr>
            <p:cNvSpPr txBox="1"/>
            <p:nvPr/>
          </p:nvSpPr>
          <p:spPr>
            <a:xfrm>
              <a:off x="1049236" y="470928"/>
              <a:ext cx="1535998" cy="277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2020 FALL ESC FINAL</a:t>
              </a:r>
              <a:endParaRPr 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877D328-E17D-48CE-92D5-6675E57ED5D3}"/>
              </a:ext>
            </a:extLst>
          </p:cNvPr>
          <p:cNvSpPr txBox="1"/>
          <p:nvPr/>
        </p:nvSpPr>
        <p:spPr>
          <a:xfrm>
            <a:off x="714000" y="1010950"/>
            <a:ext cx="5117811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4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Transformer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A6BFA46-5307-4351-A6C4-8E19C974A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4" y="2705100"/>
            <a:ext cx="2242832" cy="406109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79E5B85-2155-432C-B84D-8DACCDBB02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71"/>
          <a:stretch/>
        </p:blipFill>
        <p:spPr>
          <a:xfrm>
            <a:off x="3363985" y="2000803"/>
            <a:ext cx="5887037" cy="110531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7E6711A-56CB-47B8-AEFA-03D851186ACE}"/>
              </a:ext>
            </a:extLst>
          </p:cNvPr>
          <p:cNvSpPr txBox="1"/>
          <p:nvPr/>
        </p:nvSpPr>
        <p:spPr>
          <a:xfrm>
            <a:off x="3606424" y="4574357"/>
            <a:ext cx="5887037" cy="348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파라미터를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십만개로 낮추고 학습해도 </a:t>
            </a:r>
            <a:r>
              <a:rPr lang="ko-KR" altLang="en-US" sz="14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에폭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번에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* 100 = 500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</a:t>
            </a:r>
            <a:endParaRPr lang="en-US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207122-992B-4A9B-BFE8-CF0653559ABB}"/>
              </a:ext>
            </a:extLst>
          </p:cNvPr>
          <p:cNvSpPr txBox="1"/>
          <p:nvPr/>
        </p:nvSpPr>
        <p:spPr>
          <a:xfrm>
            <a:off x="3483621" y="5555182"/>
            <a:ext cx="5124820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트레인셋이 부족</a:t>
            </a: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명사 인지가 약함</a:t>
            </a:r>
            <a:r>
              <a:rPr lang="en-US" altLang="ko-KR" sz="1600" kern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CA2ABB-712A-475A-85C4-BE6573570B62}"/>
              </a:ext>
            </a:extLst>
          </p:cNvPr>
          <p:cNvSpPr txBox="1"/>
          <p:nvPr/>
        </p:nvSpPr>
        <p:spPr>
          <a:xfrm>
            <a:off x="3606424" y="4802214"/>
            <a:ext cx="5887037" cy="348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1400" spc="-3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피시방</a:t>
            </a:r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컴퓨터 기준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en-US" sz="14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DE552A-B4EE-4D18-B93F-B4B5C72AC7C8}"/>
              </a:ext>
            </a:extLst>
          </p:cNvPr>
          <p:cNvSpPr txBox="1"/>
          <p:nvPr/>
        </p:nvSpPr>
        <p:spPr>
          <a:xfrm>
            <a:off x="3483621" y="3194297"/>
            <a:ext cx="891591" cy="458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개선점</a:t>
            </a:r>
            <a:endParaRPr lang="en-US" altLang="ko-KR" sz="2000" kern="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003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E2CCF-EEB1-4E7A-9E8E-3F8C5357A1FF}"/>
              </a:ext>
            </a:extLst>
          </p:cNvPr>
          <p:cNvSpPr txBox="1"/>
          <p:nvPr/>
        </p:nvSpPr>
        <p:spPr>
          <a:xfrm>
            <a:off x="2449011" y="3062361"/>
            <a:ext cx="7293984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생각보다 성능이 좋지 않습니다</a:t>
            </a:r>
            <a:endParaRPr lang="en-US" altLang="ko-KR" sz="40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8AB9FD-09E4-4809-B627-869FCF4E8977}"/>
              </a:ext>
            </a:extLst>
          </p:cNvPr>
          <p:cNvSpPr/>
          <p:nvPr/>
        </p:nvSpPr>
        <p:spPr>
          <a:xfrm>
            <a:off x="2449011" y="2809792"/>
            <a:ext cx="7293983" cy="74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9DC1E9-A812-4ED8-A13F-968F8ECFD9F6}"/>
              </a:ext>
            </a:extLst>
          </p:cNvPr>
          <p:cNvSpPr/>
          <p:nvPr/>
        </p:nvSpPr>
        <p:spPr>
          <a:xfrm>
            <a:off x="2449012" y="3952791"/>
            <a:ext cx="7293982" cy="705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25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E2CCF-EEB1-4E7A-9E8E-3F8C5357A1FF}"/>
              </a:ext>
            </a:extLst>
          </p:cNvPr>
          <p:cNvSpPr txBox="1"/>
          <p:nvPr/>
        </p:nvSpPr>
        <p:spPr>
          <a:xfrm>
            <a:off x="2222451" y="3062361"/>
            <a:ext cx="7747121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It’s</a:t>
            </a: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better</a:t>
            </a: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than</a:t>
            </a: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</a:t>
            </a: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thought</a:t>
            </a: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about</a:t>
            </a: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8AB9FD-09E4-4809-B627-869FCF4E8977}"/>
              </a:ext>
            </a:extLst>
          </p:cNvPr>
          <p:cNvSpPr/>
          <p:nvPr/>
        </p:nvSpPr>
        <p:spPr>
          <a:xfrm>
            <a:off x="2449011" y="2809792"/>
            <a:ext cx="7293983" cy="74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9DC1E9-A812-4ED8-A13F-968F8ECFD9F6}"/>
              </a:ext>
            </a:extLst>
          </p:cNvPr>
          <p:cNvSpPr/>
          <p:nvPr/>
        </p:nvSpPr>
        <p:spPr>
          <a:xfrm>
            <a:off x="2449012" y="3952792"/>
            <a:ext cx="7293982" cy="79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0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E2CCF-EEB1-4E7A-9E8E-3F8C5357A1FF}"/>
              </a:ext>
            </a:extLst>
          </p:cNvPr>
          <p:cNvSpPr txBox="1"/>
          <p:nvPr/>
        </p:nvSpPr>
        <p:spPr>
          <a:xfrm>
            <a:off x="1889567" y="3062361"/>
            <a:ext cx="8412880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다들 발표를 </a:t>
            </a:r>
            <a:r>
              <a:rPr lang="ko-KR" altLang="en-US" sz="40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들어주셔서</a:t>
            </a:r>
            <a:r>
              <a:rPr lang="ko-KR" altLang="en-US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감사합니다</a:t>
            </a: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8AB9FD-09E4-4809-B627-869FCF4E8977}"/>
              </a:ext>
            </a:extLst>
          </p:cNvPr>
          <p:cNvSpPr/>
          <p:nvPr/>
        </p:nvSpPr>
        <p:spPr>
          <a:xfrm>
            <a:off x="1889567" y="2809792"/>
            <a:ext cx="8308436" cy="74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9DC1E9-A812-4ED8-A13F-968F8ECFD9F6}"/>
              </a:ext>
            </a:extLst>
          </p:cNvPr>
          <p:cNvSpPr/>
          <p:nvPr/>
        </p:nvSpPr>
        <p:spPr>
          <a:xfrm>
            <a:off x="1889567" y="3952791"/>
            <a:ext cx="8308436" cy="6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4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E2CCF-EEB1-4E7A-9E8E-3F8C5357A1FF}"/>
              </a:ext>
            </a:extLst>
          </p:cNvPr>
          <p:cNvSpPr txBox="1"/>
          <p:nvPr/>
        </p:nvSpPr>
        <p:spPr>
          <a:xfrm>
            <a:off x="1555539" y="3062361"/>
            <a:ext cx="9080948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Thank you for &lt;</a:t>
            </a:r>
            <a:r>
              <a:rPr lang="en-US" altLang="ko-KR" sz="40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unk</a:t>
            </a:r>
            <a:r>
              <a:rPr lang="en-US" altLang="ko-KR" sz="4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&gt; the presentation.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8AB9FD-09E4-4809-B627-869FCF4E8977}"/>
              </a:ext>
            </a:extLst>
          </p:cNvPr>
          <p:cNvSpPr/>
          <p:nvPr/>
        </p:nvSpPr>
        <p:spPr>
          <a:xfrm>
            <a:off x="1555539" y="2826962"/>
            <a:ext cx="9026372" cy="57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9DC1E9-A812-4ED8-A13F-968F8ECFD9F6}"/>
              </a:ext>
            </a:extLst>
          </p:cNvPr>
          <p:cNvSpPr/>
          <p:nvPr/>
        </p:nvSpPr>
        <p:spPr>
          <a:xfrm>
            <a:off x="1555539" y="3952791"/>
            <a:ext cx="9080948" cy="6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45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E2CCF-EEB1-4E7A-9E8E-3F8C5357A1FF}"/>
              </a:ext>
            </a:extLst>
          </p:cNvPr>
          <p:cNvSpPr txBox="1"/>
          <p:nvPr/>
        </p:nvSpPr>
        <p:spPr>
          <a:xfrm>
            <a:off x="7203689" y="2160661"/>
            <a:ext cx="2509020" cy="73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000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감사합니다</a:t>
            </a:r>
            <a:endParaRPr lang="en-US" altLang="ko-KR" sz="40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8AB9FD-09E4-4809-B627-869FCF4E8977}"/>
              </a:ext>
            </a:extLst>
          </p:cNvPr>
          <p:cNvSpPr/>
          <p:nvPr/>
        </p:nvSpPr>
        <p:spPr>
          <a:xfrm>
            <a:off x="7323076" y="1908092"/>
            <a:ext cx="2270249" cy="95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9DC1E9-A812-4ED8-A13F-968F8ECFD9F6}"/>
              </a:ext>
            </a:extLst>
          </p:cNvPr>
          <p:cNvSpPr/>
          <p:nvPr/>
        </p:nvSpPr>
        <p:spPr>
          <a:xfrm>
            <a:off x="7323074" y="3051091"/>
            <a:ext cx="2270249" cy="95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C:\Users\Administrator\AppData\Local\Microsoft\Windows\Temporary Internet Files\Content.IE5\N96R18KM\MC900420822[1].wmf">
            <a:extLst>
              <a:ext uri="{FF2B5EF4-FFF2-40B4-BE49-F238E27FC236}">
                <a16:creationId xmlns:a16="http://schemas.microsoft.com/office/drawing/2014/main" id="{84B45BD9-5C11-4FC2-B925-9379EF035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10" y="1638300"/>
            <a:ext cx="5853987" cy="532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59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6812" r="2477"/>
          <a:stretch/>
        </p:blipFill>
        <p:spPr>
          <a:xfrm>
            <a:off x="914401" y="744534"/>
            <a:ext cx="10326900" cy="601186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76400" y="182533"/>
            <a:ext cx="30367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b="1" dirty="0">
                <a:latin typeface="Noto Sans CJK KR Bold" panose="020B0800000000000000" pitchFamily="34" charset="-127"/>
                <a:ea typeface="Noto Sans CJK KR Bold" panose="020B0800000000000000" pitchFamily="34" charset="-127"/>
                <a:cs typeface="Nanum Gothic"/>
                <a:sym typeface="Nanum Gothic"/>
              </a:rPr>
              <a:t>Transformer 코드 구조 </a:t>
            </a:r>
            <a:endParaRPr b="1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Nanum Gothic"/>
              <a:sym typeface="Nanum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7878E-1AF9-4A30-B465-1F61C59BF83D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79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890227"/>
            <a:ext cx="11785604" cy="57717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3200" y="174133"/>
            <a:ext cx="10190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인코더      1. 임베딩 행렬 구성</a:t>
            </a:r>
            <a:r>
              <a:rPr lang="en-US" altLang="ko" b="1" dirty="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 2. positional encoding 3. encoding layer 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597200" y="2279392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597200" y="3903442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597200" y="5238592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B6EE0-C604-4776-96CA-E978932EB128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552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03200" y="174133"/>
            <a:ext cx="71636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인코더 1~2  임베딩 행렬 구성  +   </a:t>
            </a:r>
            <a:r>
              <a:rPr lang="ko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positional encoding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t="22519" b="27122"/>
          <a:stretch/>
        </p:blipFill>
        <p:spPr>
          <a:xfrm>
            <a:off x="203201" y="1058167"/>
            <a:ext cx="11785599" cy="290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33" y="4066365"/>
            <a:ext cx="4802163" cy="24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597200" y="1179884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97200" y="2760117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C3832-D2C3-4028-A0B4-3C9E2843DFFA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94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l="2591" t="74270" r="25007"/>
          <a:stretch/>
        </p:blipFill>
        <p:spPr>
          <a:xfrm>
            <a:off x="203201" y="1875267"/>
            <a:ext cx="8532300" cy="14850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03200" y="174133"/>
            <a:ext cx="10190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인코더  3. encoding layer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1489867" y="2490567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0" y="3617099"/>
            <a:ext cx="11785600" cy="2053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/>
          <p:nvPr/>
        </p:nvCxnSpPr>
        <p:spPr>
          <a:xfrm rot="10800000" flipH="1">
            <a:off x="910833" y="3911067"/>
            <a:ext cx="1352800" cy="136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6"/>
          <p:cNvCxnSpPr>
            <a:stCxn id="80" idx="2"/>
          </p:cNvCxnSpPr>
          <p:nvPr/>
        </p:nvCxnSpPr>
        <p:spPr>
          <a:xfrm flipH="1">
            <a:off x="1714467" y="2744967"/>
            <a:ext cx="1322400" cy="8716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l="36926" t="4959" r="10336" b="21239"/>
          <a:stretch/>
        </p:blipFill>
        <p:spPr>
          <a:xfrm>
            <a:off x="8997828" y="1794076"/>
            <a:ext cx="1987873" cy="273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6"/>
          <p:cNvCxnSpPr/>
          <p:nvPr/>
        </p:nvCxnSpPr>
        <p:spPr>
          <a:xfrm>
            <a:off x="4085400" y="2357433"/>
            <a:ext cx="1004400" cy="136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6" name="Google Shape;86;p16"/>
          <p:cNvSpPr txBox="1"/>
          <p:nvPr/>
        </p:nvSpPr>
        <p:spPr>
          <a:xfrm>
            <a:off x="4889000" y="2002433"/>
            <a:ext cx="2853200" cy="7100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dirty="0">
                <a:latin typeface="Nanum Gothic"/>
                <a:ea typeface="Nanum Gothic"/>
                <a:cs typeface="Nanum Gothic"/>
                <a:sym typeface="Nanum Gothic"/>
              </a:rPr>
              <a:t>인코더 layer수 : 2</a:t>
            </a:r>
            <a:endParaRPr lang="en-US" altLang="ko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algn="ctr"/>
            <a:r>
              <a:rPr lang="ko" dirty="0">
                <a:latin typeface="Nanum Gothic"/>
                <a:ea typeface="Nanum Gothic"/>
                <a:cs typeface="Nanum Gothic"/>
                <a:sym typeface="Nanum Gothic"/>
              </a:rPr>
              <a:t>  (하이퍼파라미터 변경) 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A8401-1467-4140-A092-A6100EB7D6FA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353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203200" y="174133"/>
            <a:ext cx="10190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Class EncoderLayer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1" y="792000"/>
            <a:ext cx="8153919" cy="57154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597200" y="1789484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597200" y="3988451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l="36926" t="4959" r="10336" b="21239"/>
          <a:stretch/>
        </p:blipFill>
        <p:spPr>
          <a:xfrm>
            <a:off x="8415467" y="214133"/>
            <a:ext cx="2491400" cy="3214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7"/>
          <p:cNvCxnSpPr/>
          <p:nvPr/>
        </p:nvCxnSpPr>
        <p:spPr>
          <a:xfrm>
            <a:off x="6885033" y="2210100"/>
            <a:ext cx="2102800" cy="509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" name="Google Shape;97;p17"/>
          <p:cNvCxnSpPr/>
          <p:nvPr/>
        </p:nvCxnSpPr>
        <p:spPr>
          <a:xfrm rot="10800000" flipH="1">
            <a:off x="4313033" y="1982533"/>
            <a:ext cx="4674800" cy="11384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l="36926" t="4959" r="10336" b="21239"/>
          <a:stretch/>
        </p:blipFill>
        <p:spPr>
          <a:xfrm>
            <a:off x="8458733" y="3484667"/>
            <a:ext cx="2491400" cy="3214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7"/>
          <p:cNvCxnSpPr/>
          <p:nvPr/>
        </p:nvCxnSpPr>
        <p:spPr>
          <a:xfrm rot="10800000" flipH="1">
            <a:off x="3350900" y="3857667"/>
            <a:ext cx="5677200" cy="14740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0" name="Google Shape;100;p17"/>
          <p:cNvCxnSpPr/>
          <p:nvPr/>
        </p:nvCxnSpPr>
        <p:spPr>
          <a:xfrm rot="10800000" flipH="1">
            <a:off x="6496333" y="4406600"/>
            <a:ext cx="2585200" cy="136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00E0C9-33F3-4B2B-9646-56B3C075A9BE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7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 bwMode="auto">
          <a:xfrm>
            <a:off x="212203" y="736134"/>
            <a:ext cx="11657936" cy="5755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Google Shape;61;p14"/>
          <p:cNvSpPr txBox="1"/>
          <p:nvPr/>
        </p:nvSpPr>
        <p:spPr>
          <a:xfrm>
            <a:off x="203200" y="174133"/>
            <a:ext cx="10190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b="1" dirty="0" err="1">
                <a:latin typeface="Nanum Gothic"/>
                <a:ea typeface="Nanum Gothic"/>
                <a:cs typeface="Nanum Gothic"/>
                <a:sym typeface="Nanum Gothic"/>
              </a:rPr>
              <a:t>디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코더      1</a:t>
            </a:r>
            <a:r>
              <a:rPr lang="en-US" altLang="ko" b="1" dirty="0">
                <a:latin typeface="Nanum Gothic"/>
                <a:ea typeface="Nanum Gothic"/>
                <a:cs typeface="Nanum Gothic"/>
                <a:sym typeface="Nanum Gothic"/>
              </a:rPr>
              <a:t>~2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. 임베딩 행렬 구</a:t>
            </a: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성 </a:t>
            </a:r>
            <a:r>
              <a:rPr lang="en-US" altLang="ko-KR" b="1" dirty="0">
                <a:latin typeface="Nanum Gothic"/>
                <a:ea typeface="Nanum Gothic"/>
                <a:cs typeface="Nanum Gothic"/>
                <a:sym typeface="Nanum Gothic"/>
              </a:rPr>
              <a:t>+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  positional encoding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597200" y="2293632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597200" y="5215317"/>
            <a:ext cx="3094000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42C43-D4F2-494C-985F-B554D49740C2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43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52888"/>
            <a:ext cx="11276832" cy="150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Google Shape;79;p16"/>
          <p:cNvSpPr txBox="1"/>
          <p:nvPr/>
        </p:nvSpPr>
        <p:spPr>
          <a:xfrm>
            <a:off x="203200" y="174133"/>
            <a:ext cx="10190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b="1" dirty="0" err="1">
                <a:latin typeface="Nanum Gothic"/>
                <a:ea typeface="Nanum Gothic"/>
                <a:cs typeface="Nanum Gothic"/>
                <a:sym typeface="Nanum Gothic"/>
              </a:rPr>
              <a:t>디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코더  3. </a:t>
            </a:r>
            <a:r>
              <a:rPr lang="en-US" altLang="ko" b="1" dirty="0">
                <a:latin typeface="Nanum Gothic"/>
                <a:ea typeface="Nanum Gothic"/>
                <a:cs typeface="Nanum Gothic"/>
                <a:sym typeface="Nanum Gothic"/>
              </a:rPr>
              <a:t>de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coding layer 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001999" y="2458033"/>
            <a:ext cx="6226881" cy="2544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cxnSp>
        <p:nvCxnSpPr>
          <p:cNvPr id="82" name="Google Shape;82;p16"/>
          <p:cNvCxnSpPr/>
          <p:nvPr/>
        </p:nvCxnSpPr>
        <p:spPr>
          <a:xfrm rot="10800000" flipH="1">
            <a:off x="910833" y="3911067"/>
            <a:ext cx="1352800" cy="136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6"/>
          <p:cNvCxnSpPr/>
          <p:nvPr/>
        </p:nvCxnSpPr>
        <p:spPr>
          <a:xfrm flipH="1">
            <a:off x="1959982" y="2712434"/>
            <a:ext cx="2716191" cy="938425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650859"/>
            <a:ext cx="10848624" cy="280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Google Shape;82;p16"/>
          <p:cNvCxnSpPr/>
          <p:nvPr/>
        </p:nvCxnSpPr>
        <p:spPr>
          <a:xfrm rot="10800000" flipH="1">
            <a:off x="953793" y="3913633"/>
            <a:ext cx="1488080" cy="136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모서리가 둥근 직사각형 5"/>
          <p:cNvSpPr/>
          <p:nvPr/>
        </p:nvSpPr>
        <p:spPr>
          <a:xfrm>
            <a:off x="5720108" y="2787864"/>
            <a:ext cx="4076474" cy="1890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ko-KR" altLang="en-US"/>
          </a:p>
        </p:txBody>
      </p:sp>
      <p:sp>
        <p:nvSpPr>
          <p:cNvPr id="86" name="Google Shape;86;p16"/>
          <p:cNvSpPr txBox="1"/>
          <p:nvPr/>
        </p:nvSpPr>
        <p:spPr>
          <a:xfrm>
            <a:off x="6325331" y="2836110"/>
            <a:ext cx="2903549" cy="571511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500" dirty="0">
                <a:latin typeface="Nanum Gothic"/>
                <a:ea typeface="Nanum Gothic"/>
                <a:cs typeface="Nanum Gothic"/>
                <a:sym typeface="Nanum Gothic"/>
              </a:rPr>
              <a:t>인코더는 </a:t>
            </a:r>
            <a:r>
              <a:rPr lang="en-US" altLang="ko-KR" sz="1500" dirty="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-KR" altLang="en-US" sz="1500" dirty="0">
                <a:latin typeface="Nanum Gothic"/>
                <a:ea typeface="Nanum Gothic"/>
                <a:cs typeface="Nanum Gothic"/>
                <a:sym typeface="Nanum Gothic"/>
              </a:rPr>
              <a:t>개의 </a:t>
            </a:r>
            <a:r>
              <a:rPr lang="en-US" altLang="ko-KR" sz="1500" dirty="0">
                <a:latin typeface="Nanum Gothic"/>
                <a:ea typeface="Nanum Gothic"/>
                <a:cs typeface="Nanum Gothic"/>
                <a:sym typeface="Nanum Gothic"/>
              </a:rPr>
              <a:t>layer</a:t>
            </a:r>
            <a:r>
              <a:rPr lang="ko-KR" altLang="en-US" sz="1500" dirty="0">
                <a:latin typeface="Nanum Gothic"/>
                <a:ea typeface="Nanum Gothic"/>
                <a:cs typeface="Nanum Gothic"/>
                <a:sym typeface="Nanum Gothic"/>
              </a:rPr>
              <a:t>로 구성되었기 때문에 반복 연산</a:t>
            </a:r>
            <a:endParaRPr sz="15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5" name="Google Shape;85;p16"/>
          <p:cNvCxnSpPr/>
          <p:nvPr/>
        </p:nvCxnSpPr>
        <p:spPr>
          <a:xfrm>
            <a:off x="5627512" y="2960548"/>
            <a:ext cx="697819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2" t="30241" r="8734" b="26139"/>
          <a:stretch/>
        </p:blipFill>
        <p:spPr bwMode="auto">
          <a:xfrm>
            <a:off x="9796582" y="2004263"/>
            <a:ext cx="1916998" cy="328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63789E-871D-4F93-9A48-53D671C8038F}"/>
              </a:ext>
            </a:extLst>
          </p:cNvPr>
          <p:cNvSpPr txBox="1"/>
          <p:nvPr/>
        </p:nvSpPr>
        <p:spPr>
          <a:xfrm>
            <a:off x="10154449" y="174435"/>
            <a:ext cx="1662506" cy="2125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CONCEPT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EXAMPLE</a:t>
            </a:r>
          </a:p>
          <a:p>
            <a:pPr algn="r">
              <a:lnSpc>
                <a:spcPct val="150000"/>
              </a:lnSpc>
            </a:pPr>
            <a:r>
              <a:rPr 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CONCLUSION</a:t>
            </a:r>
          </a:p>
          <a:p>
            <a:pPr algn="r">
              <a:lnSpc>
                <a:spcPct val="150000"/>
              </a:lnSpc>
            </a:pPr>
            <a:endParaRPr 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2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857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559</Words>
  <Application>Microsoft Office PowerPoint</Application>
  <PresentationFormat>와이드스크린</PresentationFormat>
  <Paragraphs>260</Paragraphs>
  <Slides>28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5" baseType="lpstr">
      <vt:lpstr>Bradley Hand ITC</vt:lpstr>
      <vt:lpstr>Noto Sans SemCond Light</vt:lpstr>
      <vt:lpstr>Noto Sans CJK KR DemiLight</vt:lpstr>
      <vt:lpstr>바탕</vt:lpstr>
      <vt:lpstr>Noto Sans CJK KR Bold</vt:lpstr>
      <vt:lpstr>휴먼편지체</vt:lpstr>
      <vt:lpstr>Noto Sans CJK KR Black</vt:lpstr>
      <vt:lpstr>Pristina</vt:lpstr>
      <vt:lpstr>Noto Sans CJK KR Light</vt:lpstr>
      <vt:lpstr>Calibri</vt:lpstr>
      <vt:lpstr>Nanum Gothic</vt:lpstr>
      <vt:lpstr>Arial</vt:lpstr>
      <vt:lpstr>맑은 고딕</vt:lpstr>
      <vt:lpstr>MV Boli</vt:lpstr>
      <vt:lpstr>Calibri Light</vt:lpstr>
      <vt:lpstr>Noto Sans CJK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minzzang68@hotmail.com</dc:creator>
  <cp:lastModifiedBy>오현도</cp:lastModifiedBy>
  <cp:revision>28</cp:revision>
  <dcterms:created xsi:type="dcterms:W3CDTF">2020-12-01T16:27:22Z</dcterms:created>
  <dcterms:modified xsi:type="dcterms:W3CDTF">2020-12-03T07:23:14Z</dcterms:modified>
</cp:coreProperties>
</file>